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35" r:id="rId3"/>
    <p:sldId id="508" r:id="rId4"/>
    <p:sldId id="509" r:id="rId5"/>
    <p:sldId id="379" r:id="rId6"/>
    <p:sldId id="500" r:id="rId7"/>
    <p:sldId id="499" r:id="rId8"/>
    <p:sldId id="488" r:id="rId9"/>
    <p:sldId id="498" r:id="rId10"/>
    <p:sldId id="490" r:id="rId11"/>
    <p:sldId id="495" r:id="rId12"/>
    <p:sldId id="496" r:id="rId13"/>
    <p:sldId id="497" r:id="rId14"/>
    <p:sldId id="501" r:id="rId15"/>
    <p:sldId id="503" r:id="rId16"/>
    <p:sldId id="504" r:id="rId17"/>
    <p:sldId id="505" r:id="rId18"/>
    <p:sldId id="506" r:id="rId19"/>
    <p:sldId id="507" r:id="rId2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000FF"/>
    <a:srgbClr val="0066FF"/>
    <a:srgbClr val="00FF00"/>
    <a:srgbClr val="B937AA"/>
    <a:srgbClr val="FFCCFF"/>
    <a:srgbClr val="FF0000"/>
    <a:srgbClr val="FFFFFF"/>
    <a:srgbClr val="E1E1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04" autoAdjust="0"/>
    <p:restoredTop sz="93272" autoAdjust="0"/>
  </p:normalViewPr>
  <p:slideViewPr>
    <p:cSldViewPr>
      <p:cViewPr>
        <p:scale>
          <a:sx n="75" d="100"/>
          <a:sy n="75" d="100"/>
        </p:scale>
        <p:origin x="-235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43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9998"/>
    </p:cViewPr>
  </p:sorterViewPr>
  <p:notesViewPr>
    <p:cSldViewPr>
      <p:cViewPr varScale="1">
        <p:scale>
          <a:sx n="40" d="100"/>
          <a:sy n="40" d="100"/>
        </p:scale>
        <p:origin x="-1500" y="-108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aylorgk\Desktop\1-4-dioxanxe%20relative%20values%20cha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1,4- Dioxane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7.362542957220998E-2"/>
          <c:y val="6.2912795872974339E-2"/>
          <c:w val="0.6510884603219026"/>
          <c:h val="0.86883573565947803"/>
        </c:manualLayout>
      </c:layout>
      <c:lineChart>
        <c:grouping val="standard"/>
        <c:ser>
          <c:idx val="4"/>
          <c:order val="0"/>
          <c:tx>
            <c:strRef>
              <c:f>Sheet1!$G$3</c:f>
              <c:strCache>
                <c:ptCount val="1"/>
                <c:pt idx="0">
                  <c:v>New Hampshire standard - 3.000 ppb</c:v>
                </c:pt>
              </c:strCache>
            </c:strRef>
          </c:tx>
          <c:spPr>
            <a:ln w="44450">
              <a:solidFill>
                <a:srgbClr val="FF0000"/>
              </a:solidFill>
            </a:ln>
          </c:spPr>
          <c:marker>
            <c:symbol val="none"/>
          </c:marker>
          <c:val>
            <c:numRef>
              <c:f>Sheet1!$G$4:$G$22</c:f>
              <c:numCache>
                <c:formatCode>General</c:formatCode>
                <c:ptCount val="19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</c:numCache>
            </c:numRef>
          </c:val>
        </c:ser>
        <c:ser>
          <c:idx val="3"/>
          <c:order val="1"/>
          <c:tx>
            <c:strRef>
              <c:f>Sheet1!$F$3</c:f>
              <c:strCache>
                <c:ptCount val="1"/>
                <c:pt idx="0">
                  <c:v>California reporting limit - 1.000 ppb</c:v>
                </c:pt>
              </c:strCache>
            </c:strRef>
          </c:tx>
          <c:spPr>
            <a:ln w="44450"/>
          </c:spPr>
          <c:marker>
            <c:symbol val="none"/>
          </c:marker>
          <c:val>
            <c:numRef>
              <c:f>Sheet1!$F$4:$F$22</c:f>
              <c:numCache>
                <c:formatCode>General</c:formatCode>
                <c:ptCount val="1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Sheet1!$E$3</c:f>
              <c:strCache>
                <c:ptCount val="1"/>
                <c:pt idx="0">
                  <c:v>EPA Risk-based screening value - 0.670 ppb</c:v>
                </c:pt>
              </c:strCache>
            </c:strRef>
          </c:tx>
          <c:spPr>
            <a:ln w="44450">
              <a:solidFill>
                <a:srgbClr val="FFFF00"/>
              </a:solidFill>
            </a:ln>
          </c:spPr>
          <c:marker>
            <c:symbol val="none"/>
          </c:marker>
          <c:val>
            <c:numRef>
              <c:f>Sheet1!$E$4:$E$22</c:f>
              <c:numCache>
                <c:formatCode>General</c:formatCode>
                <c:ptCount val="19"/>
                <c:pt idx="0">
                  <c:v>0.67000000000000048</c:v>
                </c:pt>
                <c:pt idx="1">
                  <c:v>0.67000000000000048</c:v>
                </c:pt>
                <c:pt idx="2">
                  <c:v>0.67000000000000048</c:v>
                </c:pt>
                <c:pt idx="3">
                  <c:v>0.67000000000000048</c:v>
                </c:pt>
                <c:pt idx="4">
                  <c:v>0.67000000000000048</c:v>
                </c:pt>
                <c:pt idx="5">
                  <c:v>0.67000000000000048</c:v>
                </c:pt>
                <c:pt idx="6">
                  <c:v>0.67000000000000048</c:v>
                </c:pt>
                <c:pt idx="7">
                  <c:v>0.67000000000000048</c:v>
                </c:pt>
                <c:pt idx="8">
                  <c:v>0.67000000000000048</c:v>
                </c:pt>
                <c:pt idx="9">
                  <c:v>0.67000000000000048</c:v>
                </c:pt>
                <c:pt idx="10">
                  <c:v>0.67000000000000048</c:v>
                </c:pt>
                <c:pt idx="11">
                  <c:v>0.67000000000000048</c:v>
                </c:pt>
                <c:pt idx="12">
                  <c:v>0.67000000000000048</c:v>
                </c:pt>
                <c:pt idx="13">
                  <c:v>0.67000000000000048</c:v>
                </c:pt>
                <c:pt idx="14">
                  <c:v>0.67000000000000048</c:v>
                </c:pt>
                <c:pt idx="15">
                  <c:v>0.67000000000000048</c:v>
                </c:pt>
                <c:pt idx="16">
                  <c:v>0.67000000000000048</c:v>
                </c:pt>
                <c:pt idx="17">
                  <c:v>0.67000000000000048</c:v>
                </c:pt>
                <c:pt idx="18">
                  <c:v>0.67000000000000048</c:v>
                </c:pt>
              </c:numCache>
            </c:numRef>
          </c:val>
        </c:ser>
        <c:ser>
          <c:idx val="5"/>
          <c:order val="3"/>
          <c:tx>
            <c:strRef>
              <c:f>Sheet1!$H$3</c:f>
              <c:strCache>
                <c:ptCount val="1"/>
                <c:pt idx="0">
                  <c:v>NH reporting Limit - 0.300 ppb</c:v>
                </c:pt>
              </c:strCache>
            </c:strRef>
          </c:tx>
          <c:spPr>
            <a:ln w="44450"/>
          </c:spPr>
          <c:marker>
            <c:symbol val="none"/>
          </c:marker>
          <c:val>
            <c:numRef>
              <c:f>Sheet1!$H$4:$H$22</c:f>
              <c:numCache>
                <c:formatCode>General</c:formatCode>
                <c:ptCount val="19"/>
                <c:pt idx="0">
                  <c:v>0.30000000000000016</c:v>
                </c:pt>
                <c:pt idx="1">
                  <c:v>0.30000000000000016</c:v>
                </c:pt>
                <c:pt idx="2">
                  <c:v>0.30000000000000016</c:v>
                </c:pt>
                <c:pt idx="3">
                  <c:v>0.30000000000000016</c:v>
                </c:pt>
                <c:pt idx="4">
                  <c:v>0.30000000000000016</c:v>
                </c:pt>
                <c:pt idx="5">
                  <c:v>0.30000000000000016</c:v>
                </c:pt>
                <c:pt idx="6">
                  <c:v>0.30000000000000016</c:v>
                </c:pt>
                <c:pt idx="7">
                  <c:v>0.30000000000000016</c:v>
                </c:pt>
                <c:pt idx="8">
                  <c:v>0.30000000000000016</c:v>
                </c:pt>
                <c:pt idx="9">
                  <c:v>0.30000000000000016</c:v>
                </c:pt>
                <c:pt idx="10">
                  <c:v>0.30000000000000016</c:v>
                </c:pt>
                <c:pt idx="11">
                  <c:v>0.30000000000000016</c:v>
                </c:pt>
                <c:pt idx="12">
                  <c:v>0.30000000000000016</c:v>
                </c:pt>
                <c:pt idx="13">
                  <c:v>0.30000000000000016</c:v>
                </c:pt>
                <c:pt idx="14">
                  <c:v>0.30000000000000016</c:v>
                </c:pt>
                <c:pt idx="15">
                  <c:v>0.30000000000000016</c:v>
                </c:pt>
                <c:pt idx="16">
                  <c:v>0.30000000000000016</c:v>
                </c:pt>
                <c:pt idx="17">
                  <c:v>0.30000000000000016</c:v>
                </c:pt>
                <c:pt idx="18">
                  <c:v>0.30000000000000016</c:v>
                </c:pt>
              </c:numCache>
            </c:numRef>
          </c:val>
        </c:ser>
        <c:ser>
          <c:idx val="1"/>
          <c:order val="4"/>
          <c:tx>
            <c:strRef>
              <c:f>Sheet1!$D$3</c:f>
              <c:strCache>
                <c:ptCount val="1"/>
                <c:pt idx="0">
                  <c:v>results</c:v>
                </c:pt>
              </c:strCache>
            </c:strRef>
          </c:tx>
          <c:spPr>
            <a:ln>
              <a:noFill/>
            </a:ln>
          </c:spPr>
          <c:dPt>
            <c:idx val="0"/>
            <c:marker>
              <c:spPr>
                <a:noFill/>
              </c:spPr>
            </c:marker>
          </c:dPt>
          <c:dPt>
            <c:idx val="1"/>
            <c:marker>
              <c:spPr>
                <a:noFill/>
              </c:spPr>
            </c:marker>
          </c:dPt>
          <c:dPt>
            <c:idx val="2"/>
            <c:marker>
              <c:spPr>
                <a:noFill/>
              </c:spPr>
            </c:marker>
          </c:dPt>
          <c:dPt>
            <c:idx val="3"/>
            <c:marker>
              <c:spPr>
                <a:noFill/>
              </c:spPr>
            </c:marker>
          </c:dPt>
          <c:dPt>
            <c:idx val="4"/>
            <c:marker>
              <c:spPr>
                <a:noFill/>
              </c:spPr>
            </c:marker>
          </c:dPt>
          <c:dPt>
            <c:idx val="5"/>
            <c:marker>
              <c:spPr>
                <a:noFill/>
              </c:spPr>
            </c:marker>
          </c:dPt>
          <c:dPt>
            <c:idx val="6"/>
            <c:marker>
              <c:spPr>
                <a:noFill/>
              </c:spPr>
            </c:marker>
          </c:dPt>
          <c:dPt>
            <c:idx val="7"/>
            <c:marker>
              <c:spPr>
                <a:noFill/>
              </c:spPr>
            </c:marker>
          </c:dPt>
          <c:dPt>
            <c:idx val="8"/>
            <c:marker>
              <c:spPr>
                <a:noFill/>
              </c:spPr>
            </c:marker>
          </c:dPt>
          <c:dPt>
            <c:idx val="9"/>
            <c:marker>
              <c:spPr>
                <a:noFill/>
              </c:spPr>
            </c:marker>
          </c:dPt>
          <c:dPt>
            <c:idx val="10"/>
            <c:marker>
              <c:spPr>
                <a:noFill/>
              </c:spPr>
            </c:marker>
          </c:dPt>
          <c:dPt>
            <c:idx val="11"/>
            <c:marker>
              <c:spPr>
                <a:noFill/>
              </c:spPr>
            </c:marker>
          </c:dPt>
          <c:dPt>
            <c:idx val="12"/>
            <c:marker>
              <c:spPr>
                <a:noFill/>
              </c:spPr>
            </c:marker>
          </c:dPt>
          <c:dPt>
            <c:idx val="18"/>
            <c:marker>
              <c:spPr>
                <a:noFill/>
              </c:spPr>
            </c:marker>
          </c:dPt>
          <c:val>
            <c:numRef>
              <c:f>Sheet1!$D$4:$D$22</c:f>
              <c:numCache>
                <c:formatCode>General</c:formatCode>
                <c:ptCount val="19"/>
                <c:pt idx="0">
                  <c:v>7.0000000000000034E-2</c:v>
                </c:pt>
                <c:pt idx="1">
                  <c:v>7.0000000000000034E-2</c:v>
                </c:pt>
                <c:pt idx="2">
                  <c:v>7.0000000000000034E-2</c:v>
                </c:pt>
                <c:pt idx="3">
                  <c:v>7.0000000000000034E-2</c:v>
                </c:pt>
                <c:pt idx="4">
                  <c:v>7.0000000000000034E-2</c:v>
                </c:pt>
                <c:pt idx="5">
                  <c:v>7.0000000000000034E-2</c:v>
                </c:pt>
                <c:pt idx="6">
                  <c:v>7.0000000000000034E-2</c:v>
                </c:pt>
                <c:pt idx="7">
                  <c:v>7.0000000000000034E-2</c:v>
                </c:pt>
                <c:pt idx="8">
                  <c:v>7.0000000000000034E-2</c:v>
                </c:pt>
                <c:pt idx="9">
                  <c:v>7.0000000000000034E-2</c:v>
                </c:pt>
                <c:pt idx="10">
                  <c:v>7.0000000000000034E-2</c:v>
                </c:pt>
                <c:pt idx="11">
                  <c:v>7.0000000000000034E-2</c:v>
                </c:pt>
                <c:pt idx="12">
                  <c:v>7.0000000000000034E-2</c:v>
                </c:pt>
                <c:pt idx="13">
                  <c:v>8.0000000000000057E-2</c:v>
                </c:pt>
                <c:pt idx="14">
                  <c:v>0.1</c:v>
                </c:pt>
                <c:pt idx="15">
                  <c:v>0.12000000000000002</c:v>
                </c:pt>
                <c:pt idx="16">
                  <c:v>0.14000000000000001</c:v>
                </c:pt>
                <c:pt idx="17">
                  <c:v>8.0000000000000057E-2</c:v>
                </c:pt>
                <c:pt idx="18">
                  <c:v>7.0000000000000034E-2</c:v>
                </c:pt>
              </c:numCache>
            </c:numRef>
          </c:val>
        </c:ser>
        <c:ser>
          <c:idx val="0"/>
          <c:order val="5"/>
          <c:tx>
            <c:strRef>
              <c:f>Sheet1!$I$3</c:f>
              <c:strCache>
                <c:ptCount val="1"/>
                <c:pt idx="0">
                  <c:v>DHEC contract lab minimum detection limit - 0.070 ppb</c:v>
                </c:pt>
              </c:strCache>
            </c:strRef>
          </c:tx>
          <c:marker>
            <c:symbol val="none"/>
          </c:marker>
          <c:val>
            <c:numRef>
              <c:f>Sheet1!$I$4:$I$22</c:f>
              <c:numCache>
                <c:formatCode>General</c:formatCode>
                <c:ptCount val="19"/>
                <c:pt idx="0">
                  <c:v>7.0000000000000034E-2</c:v>
                </c:pt>
                <c:pt idx="1">
                  <c:v>7.0000000000000034E-2</c:v>
                </c:pt>
                <c:pt idx="2">
                  <c:v>7.0000000000000034E-2</c:v>
                </c:pt>
                <c:pt idx="3">
                  <c:v>7.0000000000000034E-2</c:v>
                </c:pt>
                <c:pt idx="4">
                  <c:v>7.0000000000000034E-2</c:v>
                </c:pt>
                <c:pt idx="5">
                  <c:v>7.0000000000000034E-2</c:v>
                </c:pt>
                <c:pt idx="6">
                  <c:v>7.0000000000000034E-2</c:v>
                </c:pt>
                <c:pt idx="7">
                  <c:v>7.0000000000000034E-2</c:v>
                </c:pt>
                <c:pt idx="8">
                  <c:v>7.0000000000000034E-2</c:v>
                </c:pt>
                <c:pt idx="9">
                  <c:v>7.0000000000000034E-2</c:v>
                </c:pt>
                <c:pt idx="10">
                  <c:v>7.0000000000000034E-2</c:v>
                </c:pt>
                <c:pt idx="11">
                  <c:v>7.0000000000000034E-2</c:v>
                </c:pt>
                <c:pt idx="12">
                  <c:v>7.0000000000000034E-2</c:v>
                </c:pt>
                <c:pt idx="13">
                  <c:v>7.0000000000000034E-2</c:v>
                </c:pt>
                <c:pt idx="14">
                  <c:v>7.0000000000000034E-2</c:v>
                </c:pt>
                <c:pt idx="15">
                  <c:v>7.0000000000000034E-2</c:v>
                </c:pt>
                <c:pt idx="16">
                  <c:v>7.0000000000000034E-2</c:v>
                </c:pt>
                <c:pt idx="17">
                  <c:v>7.0000000000000034E-2</c:v>
                </c:pt>
                <c:pt idx="18">
                  <c:v>7.0000000000000034E-2</c:v>
                </c:pt>
              </c:numCache>
            </c:numRef>
          </c:val>
        </c:ser>
        <c:marker val="1"/>
        <c:axId val="71939200"/>
        <c:axId val="71941120"/>
      </c:lineChart>
      <c:catAx>
        <c:axId val="719392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Sample #</a:t>
                </a:r>
              </a:p>
            </c:rich>
          </c:tx>
          <c:layout/>
        </c:title>
        <c:majorTickMark val="in"/>
        <c:tickLblPos val="nextTo"/>
        <c:crossAx val="71941120"/>
        <c:crossesAt val="1.0000000000000012E-2"/>
        <c:auto val="1"/>
        <c:lblAlgn val="ctr"/>
        <c:lblOffset val="100"/>
        <c:tickLblSkip val="1"/>
      </c:catAx>
      <c:valAx>
        <c:axId val="71941120"/>
        <c:scaling>
          <c:orientation val="minMax"/>
          <c:max val="5"/>
        </c:scaling>
        <c:axPos val="l"/>
        <c:majorGridlines/>
        <c:title>
          <c:tx>
            <c:rich>
              <a:bodyPr/>
              <a:lstStyle/>
              <a:p>
                <a:pPr>
                  <a:defRPr sz="1800" cap="none" baseline="0"/>
                </a:pPr>
                <a:r>
                  <a:rPr lang="en-US" sz="1800" cap="none" baseline="0"/>
                  <a:t>ppb ( parts per billion)</a:t>
                </a:r>
              </a:p>
              <a:p>
                <a:pPr>
                  <a:defRPr sz="1800" cap="none" baseline="0"/>
                </a:pPr>
                <a:endParaRPr lang="en-US" sz="1800" cap="none" baseline="0"/>
              </a:p>
            </c:rich>
          </c:tx>
          <c:layout/>
        </c:title>
        <c:numFmt formatCode="#,##0.00" sourceLinked="0"/>
        <c:majorTickMark val="none"/>
        <c:minorTickMark val="in"/>
        <c:tickLblPos val="nextTo"/>
        <c:crossAx val="71939200"/>
        <c:crossesAt val="1"/>
        <c:crossBetween val="between"/>
      </c:valAx>
      <c:spPr>
        <a:noFill/>
        <a:ln w="9525" cmpd="sng">
          <a:solidFill>
            <a:prstClr val="black"/>
          </a:solidFill>
        </a:ln>
      </c:spPr>
    </c:plotArea>
    <c:legend>
      <c:legendPos val="r"/>
      <c:layout>
        <c:manualLayout>
          <c:xMode val="edge"/>
          <c:yMode val="edge"/>
          <c:x val="0.73962784339457677"/>
          <c:y val="0.33496310877806956"/>
          <c:w val="0.24167820192692691"/>
          <c:h val="0.58089142069769073"/>
        </c:manualLayout>
      </c:layout>
      <c:txPr>
        <a:bodyPr/>
        <a:lstStyle/>
        <a:p>
          <a:pPr>
            <a:defRPr sz="1400" baseline="0"/>
          </a:pPr>
          <a:endParaRPr lang="en-US"/>
        </a:p>
      </c:txPr>
    </c:legend>
    <c:plotVisOnly val="1"/>
  </c:chart>
  <c:spPr>
    <a:ln>
      <a:gradFill>
        <a:gsLst>
          <a:gs pos="0">
            <a:srgbClr val="DDEBCF"/>
          </a:gs>
          <a:gs pos="50000">
            <a:srgbClr val="9CB86E"/>
          </a:gs>
          <a:gs pos="100000">
            <a:srgbClr val="156B13"/>
          </a:gs>
        </a:gsLst>
        <a:lin ang="5400000" scaled="0"/>
      </a:gradFill>
    </a:ln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552" tIns="46776" rIns="93552" bIns="46776" numCol="1" anchor="t" anchorCtr="0" compatLnSpc="1">
            <a:prstTxWarp prst="textNoShape">
              <a:avLst/>
            </a:prstTxWarp>
          </a:bodyPr>
          <a:lstStyle>
            <a:lvl1pPr defTabSz="93503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552" tIns="46776" rIns="93552" bIns="46776" numCol="1" anchor="t" anchorCtr="0" compatLnSpc="1">
            <a:prstTxWarp prst="textNoShape">
              <a:avLst/>
            </a:prstTxWarp>
          </a:bodyPr>
          <a:lstStyle>
            <a:lvl1pPr algn="r" defTabSz="93503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552" tIns="46776" rIns="93552" bIns="46776" numCol="1" anchor="b" anchorCtr="0" compatLnSpc="1">
            <a:prstTxWarp prst="textNoShape">
              <a:avLst/>
            </a:prstTxWarp>
          </a:bodyPr>
          <a:lstStyle>
            <a:lvl1pPr defTabSz="93503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552" tIns="46776" rIns="93552" bIns="46776" numCol="1" anchor="b" anchorCtr="0" compatLnSpc="1">
            <a:prstTxWarp prst="textNoShape">
              <a:avLst/>
            </a:prstTxWarp>
          </a:bodyPr>
          <a:lstStyle>
            <a:lvl1pPr algn="r" defTabSz="935038">
              <a:defRPr sz="1200"/>
            </a:lvl1pPr>
          </a:lstStyle>
          <a:p>
            <a:pPr>
              <a:defRPr/>
            </a:pPr>
            <a:fld id="{AF9BE998-208B-44B3-88E7-0CF7CAD9E5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552" tIns="46776" rIns="93552" bIns="46776" numCol="1" anchor="t" anchorCtr="0" compatLnSpc="1">
            <a:prstTxWarp prst="textNoShape">
              <a:avLst/>
            </a:prstTxWarp>
          </a:bodyPr>
          <a:lstStyle>
            <a:lvl1pPr defTabSz="93503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608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552" tIns="46776" rIns="93552" bIns="46776" numCol="1" anchor="t" anchorCtr="0" compatLnSpc="1">
            <a:prstTxWarp prst="textNoShape">
              <a:avLst/>
            </a:prstTxWarp>
          </a:bodyPr>
          <a:lstStyle>
            <a:lvl1pPr algn="r" defTabSz="93503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5225" y="701675"/>
            <a:ext cx="4681538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46588"/>
            <a:ext cx="5140325" cy="413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552" tIns="46776" rIns="93552" bIns="467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608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5388"/>
            <a:ext cx="303847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552" tIns="46776" rIns="93552" bIns="46776" numCol="1" anchor="b" anchorCtr="0" compatLnSpc="1">
            <a:prstTxWarp prst="textNoShape">
              <a:avLst/>
            </a:prstTxWarp>
          </a:bodyPr>
          <a:lstStyle>
            <a:lvl1pPr defTabSz="93503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608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15388"/>
            <a:ext cx="303847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552" tIns="46776" rIns="93552" bIns="46776" numCol="1" anchor="b" anchorCtr="0" compatLnSpc="1">
            <a:prstTxWarp prst="textNoShape">
              <a:avLst/>
            </a:prstTxWarp>
          </a:bodyPr>
          <a:lstStyle>
            <a:lvl1pPr algn="r" defTabSz="935038">
              <a:defRPr sz="1200"/>
            </a:lvl1pPr>
          </a:lstStyle>
          <a:p>
            <a:pPr>
              <a:defRPr/>
            </a:pPr>
            <a:fld id="{5D92D6FC-61CB-47F6-AC4D-3189810535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Causes need to be determined.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Chemicals in GW &amp; Direction Moving.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2F42FC-D2A3-4EDD-AEFB-8A16BDDA2C00}" type="slidenum">
              <a:rPr lang="en-US" smtClean="0"/>
              <a:pPr/>
              <a:t>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Chemicals in GW &amp; Direction Moving.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2F42FC-D2A3-4EDD-AEFB-8A16BDDA2C00}" type="slidenum">
              <a:rPr lang="en-US" smtClean="0"/>
              <a:pPr/>
              <a:t>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E45E61-B898-43E5-A88A-F796FDCBEC69}" type="slidenum">
              <a:rPr lang="en-US"/>
              <a:pPr/>
              <a:t>15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469217-668D-4089-AC6A-A5E8B4C00476}" type="slidenum">
              <a:rPr lang="en-US"/>
              <a:pPr/>
              <a:t>16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B0843E-6ECF-420C-AED1-2E5F8D4EA455}" type="slidenum">
              <a:rPr lang="en-US"/>
              <a:pPr/>
              <a:t>17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3498F3-8B59-4424-A602-B0AE7ABECF0B}" type="slidenum">
              <a:rPr lang="en-US"/>
              <a:pPr/>
              <a:t>18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74D2F-392A-4ABF-A71A-EE0B579525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99B84-2A72-4AD3-AFF3-4C94B10C31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F671D-D7C8-4529-BD65-BB51CC2EAA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F71E-F6EB-42D6-8E0C-6D2FD39008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497F1-04DC-4B06-BE9F-F335B4F381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6DC50-8CFA-4FF8-A745-555156BA65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396F4-E95B-42FA-BEE0-2181553965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842CA-E77E-46A1-A614-CE84DE784B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10091-2A6D-44DE-8420-21F7AC5334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8C542-D32C-444C-9752-7766F2136E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3ED22-9B8F-4410-A149-CD99292A59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B2E04-5470-4A86-B01E-50F7218563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75000"/>
              </a:schemeClr>
            </a:gs>
            <a:gs pos="53000">
              <a:schemeClr val="accent2">
                <a:lumMod val="40000"/>
                <a:lumOff val="60000"/>
              </a:schemeClr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D26B166B-F46A-4AEB-B7CA-E79A9421C1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ockwell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ockwell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ockwell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ockwell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Hoechst shot1.jpg"/>
          <p:cNvPicPr>
            <a:picLocks noChangeAspect="1"/>
          </p:cNvPicPr>
          <p:nvPr/>
        </p:nvPicPr>
        <p:blipFill>
          <a:blip r:embed="rId3" cstate="print"/>
          <a:srcRect r="3636" b="27272"/>
          <a:stretch>
            <a:fillRect/>
          </a:stretch>
        </p:blipFill>
        <p:spPr bwMode="auto">
          <a:xfrm>
            <a:off x="533400" y="4038600"/>
            <a:ext cx="44196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914400"/>
            <a:ext cx="8382000" cy="3048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4500" b="1" dirty="0" smtClean="0">
                <a:solidFill>
                  <a:srgbClr val="0000FF"/>
                </a:solidFill>
                <a:latin typeface="Garamond" pitchFamily="18" charset="0"/>
              </a:rPr>
              <a:t>Auriga Site</a:t>
            </a:r>
            <a:br>
              <a:rPr lang="en-US" sz="4500" b="1" dirty="0" smtClean="0">
                <a:solidFill>
                  <a:srgbClr val="0000FF"/>
                </a:solidFill>
                <a:latin typeface="Garamond" pitchFamily="18" charset="0"/>
              </a:rPr>
            </a:br>
            <a:r>
              <a:rPr lang="en-US" sz="4500" b="1" dirty="0" smtClean="0">
                <a:solidFill>
                  <a:srgbClr val="0000FF"/>
                </a:solidFill>
                <a:latin typeface="Garamond" pitchFamily="18" charset="0"/>
              </a:rPr>
              <a:t> </a:t>
            </a:r>
            <a:r>
              <a:rPr lang="en-US" sz="4500" i="1" dirty="0" smtClean="0">
                <a:solidFill>
                  <a:srgbClr val="0000FF"/>
                </a:solidFill>
                <a:latin typeface="Garamond" pitchFamily="18" charset="0"/>
              </a:rPr>
              <a:t>(Former Hoechst Celanese)</a:t>
            </a:r>
            <a:r>
              <a:rPr lang="en-US" sz="4500" dirty="0" smtClean="0">
                <a:solidFill>
                  <a:srgbClr val="0000FF"/>
                </a:solidFill>
                <a:latin typeface="Garamond" pitchFamily="18" charset="0"/>
              </a:rPr>
              <a:t> </a:t>
            </a:r>
            <a:br>
              <a:rPr lang="en-US" sz="4500" dirty="0" smtClean="0">
                <a:solidFill>
                  <a:srgbClr val="0000FF"/>
                </a:solidFill>
                <a:latin typeface="Garamond" pitchFamily="18" charset="0"/>
              </a:rPr>
            </a:br>
            <a:r>
              <a:rPr lang="en-US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DHEC Community Meeting</a:t>
            </a:r>
            <a:r>
              <a:rPr lang="en-US" sz="3600" dirty="0" smtClean="0">
                <a:solidFill>
                  <a:srgbClr val="0000FF"/>
                </a:solidFill>
                <a:latin typeface="Garamond" pitchFamily="18" charset="0"/>
              </a:rPr>
              <a:t/>
            </a:r>
            <a:br>
              <a:rPr lang="en-US" sz="3600" dirty="0" smtClean="0">
                <a:solidFill>
                  <a:srgbClr val="0000FF"/>
                </a:solidFill>
                <a:latin typeface="Garamond" pitchFamily="18" charset="0"/>
              </a:rPr>
            </a:b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Update </a:t>
            </a:r>
            <a:r>
              <a:rPr lang="en-US" sz="2400" dirty="0" smtClean="0">
                <a:solidFill>
                  <a:srgbClr val="0000FF"/>
                </a:solidFill>
                <a:latin typeface="Garamond" pitchFamily="18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Garamond" pitchFamily="18" charset="0"/>
              </a:rPr>
            </a:br>
            <a:r>
              <a:rPr lang="en-US" sz="3600" dirty="0" smtClean="0">
                <a:solidFill>
                  <a:srgbClr val="0000FF"/>
                </a:solidFill>
                <a:latin typeface="Garamond" pitchFamily="18" charset="0"/>
              </a:rPr>
              <a:t>Spartanburg, SC</a:t>
            </a:r>
            <a:br>
              <a:rPr lang="en-US" sz="3600" dirty="0" smtClean="0">
                <a:solidFill>
                  <a:srgbClr val="0000FF"/>
                </a:solidFill>
                <a:latin typeface="Garamond" pitchFamily="18" charset="0"/>
              </a:rPr>
            </a:br>
            <a:r>
              <a:rPr lang="en-US" sz="3600" dirty="0" smtClean="0">
                <a:solidFill>
                  <a:srgbClr val="0000FF"/>
                </a:solidFill>
                <a:latin typeface="Garamond" pitchFamily="18" charset="0"/>
              </a:rPr>
              <a:t>11/28/11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br>
              <a:rPr lang="en-US" sz="3600" dirty="0" smtClean="0">
                <a:solidFill>
                  <a:srgbClr val="0000FF"/>
                </a:solidFill>
              </a:rPr>
            </a:br>
            <a:endParaRPr lang="en-US" sz="3600" dirty="0" smtClean="0">
              <a:solidFill>
                <a:srgbClr val="0000FF"/>
              </a:solidFill>
            </a:endParaRPr>
          </a:p>
        </p:txBody>
      </p:sp>
      <p:pic>
        <p:nvPicPr>
          <p:cNvPr id="16387" name="Picture 7" descr="G:\USERS\CanovaJL\Files from C drive 2008\My Pictures\LogoFlatGrBl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5530850"/>
            <a:ext cx="20574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763000" y="65502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Private Well Sample Results</a:t>
            </a:r>
            <a:br>
              <a:rPr lang="en-US" dirty="0" smtClean="0"/>
            </a:br>
            <a:r>
              <a:rPr lang="en-US" dirty="0" smtClean="0"/>
              <a:t>Ken Taylor, P.G.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E497F1-04DC-4B06-BE9F-F335B4F3818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7" descr="G:\USERS\CanovaJL\Files from C drive 2008\My Pictures\LogoFlatGrB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5530850"/>
            <a:ext cx="20574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ell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514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ells with Bacter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514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ells with 1,4 dioxa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514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E497F1-04DC-4B06-BE9F-F335B4F3818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1143000"/>
          </a:xfrm>
        </p:spPr>
        <p:txBody>
          <a:bodyPr/>
          <a:lstStyle/>
          <a:p>
            <a:r>
              <a:rPr lang="en-US" sz="4000"/>
              <a:t>Spartanburg Area Assessment Initiative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/>
              <a:t>Use existing assessment resources to examine watershed-level issues</a:t>
            </a:r>
          </a:p>
          <a:p>
            <a:r>
              <a:rPr lang="en-US"/>
              <a:t>Two geographic areas:</a:t>
            </a:r>
          </a:p>
          <a:p>
            <a:pPr lvl="1"/>
            <a:r>
              <a:rPr lang="en-US" b="1"/>
              <a:t>Pacolet River</a:t>
            </a:r>
            <a:r>
              <a:rPr lang="en-US"/>
              <a:t>, including Cherokee Creek, Pole Bridge Branch, Lawsons Fork Creek, and other tributaries</a:t>
            </a:r>
          </a:p>
          <a:p>
            <a:pPr lvl="1"/>
            <a:r>
              <a:rPr lang="en-US" b="1"/>
              <a:t>Kelsey Creek</a:t>
            </a:r>
            <a:r>
              <a:rPr lang="en-US"/>
              <a:t> from headwaters to Lake Craig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28600"/>
            <a:ext cx="80010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5943600" y="2667000"/>
            <a:ext cx="457200" cy="152400"/>
          </a:xfrm>
          <a:prstGeom prst="leftArrow">
            <a:avLst>
              <a:gd name="adj1" fmla="val 50000"/>
              <a:gd name="adj2" fmla="val 7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6400800" y="25908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Pacolet River</a:t>
            </a:r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5410200" y="4724400"/>
            <a:ext cx="533400" cy="152400"/>
          </a:xfrm>
          <a:prstGeom prst="leftArrow">
            <a:avLst>
              <a:gd name="adj1" fmla="val 50000"/>
              <a:gd name="adj2" fmla="val 87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5943600" y="45720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Kelsey Creek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304800"/>
            <a:ext cx="7848600" cy="5360988"/>
          </a:xfrm>
          <a:noFill/>
          <a:ln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486400" y="5715000"/>
            <a:ext cx="3287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Pacolet River Study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486400" y="5715000"/>
            <a:ext cx="3289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Kelsey Creek Study Area</a:t>
            </a: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28600"/>
            <a:ext cx="807720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81000" y="3048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Spartanburg Area Assessment Initiative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92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09600" y="18288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09600" y="1752600"/>
            <a:ext cx="80010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Public Participation</a:t>
            </a:r>
            <a:r>
              <a:rPr lang="en-US"/>
              <a:t> – Focus Groups for each study area</a:t>
            </a:r>
          </a:p>
          <a:p>
            <a:pPr>
              <a:spcBef>
                <a:spcPct val="50000"/>
              </a:spcBef>
            </a:pPr>
            <a:r>
              <a:rPr lang="en-US" b="1"/>
              <a:t>Timeline</a:t>
            </a:r>
          </a:p>
          <a:p>
            <a:pPr>
              <a:spcBef>
                <a:spcPct val="50000"/>
              </a:spcBef>
            </a:pPr>
            <a:r>
              <a:rPr lang="en-US"/>
              <a:t>	</a:t>
            </a:r>
            <a:r>
              <a:rPr lang="en-US" sz="2000"/>
              <a:t>December 2011 – March 2012   Environmental Sampling</a:t>
            </a:r>
          </a:p>
          <a:p>
            <a:pPr>
              <a:spcBef>
                <a:spcPct val="50000"/>
              </a:spcBef>
            </a:pPr>
            <a:r>
              <a:rPr lang="en-US" sz="2000"/>
              <a:t>	February 2012 – May 2012   Receive analytical data</a:t>
            </a:r>
          </a:p>
          <a:p>
            <a:pPr>
              <a:spcBef>
                <a:spcPct val="50000"/>
              </a:spcBef>
            </a:pPr>
            <a:r>
              <a:rPr lang="en-US" sz="2000"/>
              <a:t>	March 2012 – June 2012  Prepare reports on individual “sites”</a:t>
            </a:r>
          </a:p>
          <a:p>
            <a:pPr>
              <a:spcBef>
                <a:spcPct val="50000"/>
              </a:spcBef>
            </a:pPr>
            <a:r>
              <a:rPr lang="en-US" sz="2000"/>
              <a:t>	June/July 2012 – Present comprehensive results to community</a:t>
            </a:r>
          </a:p>
          <a:p>
            <a:pPr>
              <a:spcBef>
                <a:spcPct val="50000"/>
              </a:spcBef>
            </a:pPr>
            <a:r>
              <a:rPr lang="en-US" sz="2000"/>
              <a:t>	July 2012 forward – additional assessment/followup as needed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Actions Since August 4, 2011</a:t>
            </a:r>
          </a:p>
        </p:txBody>
      </p:sp>
      <p:sp>
        <p:nvSpPr>
          <p:cNvPr id="35843" name="TextBox 6"/>
          <p:cNvSpPr txBox="1">
            <a:spLocks noChangeArrowheads="1"/>
          </p:cNvSpPr>
          <p:nvPr/>
        </p:nvSpPr>
        <p:spPr bwMode="auto">
          <a:xfrm>
            <a:off x="381000" y="914400"/>
            <a:ext cx="8763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600" dirty="0" smtClean="0"/>
              <a:t>Pacolet River Macroinvertibrate Assessment</a:t>
            </a:r>
            <a:endParaRPr lang="en-US" sz="36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3600" dirty="0" smtClean="0">
                <a:solidFill>
                  <a:srgbClr val="FF0000"/>
                </a:solidFill>
              </a:rPr>
              <a:t>Cherokee Creek Stream Sediment Results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 smtClean="0">
                <a:solidFill>
                  <a:srgbClr val="FF0000"/>
                </a:solidFill>
              </a:rPr>
              <a:t>Offsite Chloroform Assessment</a:t>
            </a:r>
          </a:p>
          <a:p>
            <a:pPr>
              <a:buFont typeface="Arial" charset="0"/>
              <a:buChar char="•"/>
            </a:pPr>
            <a:r>
              <a:rPr lang="en-US" sz="3600" dirty="0" smtClean="0"/>
              <a:t>Private Well Sampling</a:t>
            </a:r>
          </a:p>
          <a:p>
            <a:pPr>
              <a:buFont typeface="Arial" charset="0"/>
              <a:buChar char="•"/>
            </a:pP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8229600" y="63246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182220"/>
            <a:ext cx="4191000" cy="289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838200"/>
            <a:ext cx="7419403" cy="60198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Title 2"/>
          <p:cNvSpPr txBox="1">
            <a:spLocks/>
          </p:cNvSpPr>
          <p:nvPr/>
        </p:nvSpPr>
        <p:spPr bwMode="auto">
          <a:xfrm>
            <a:off x="8382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Stream Sediments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772400" y="2667000"/>
            <a:ext cx="228600" cy="228600"/>
          </a:xfrm>
          <a:prstGeom prst="triangle">
            <a:avLst/>
          </a:prstGeom>
          <a:solidFill>
            <a:srgbClr val="00FF00">
              <a:alpha val="52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2514600" y="3352800"/>
            <a:ext cx="228600" cy="228600"/>
          </a:xfrm>
          <a:prstGeom prst="triangle">
            <a:avLst/>
          </a:prstGeom>
          <a:solidFill>
            <a:srgbClr val="00FF00">
              <a:alpha val="52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4876800" y="2057400"/>
            <a:ext cx="228600" cy="228600"/>
          </a:xfrm>
          <a:prstGeom prst="triangle">
            <a:avLst/>
          </a:prstGeom>
          <a:solidFill>
            <a:srgbClr val="00FF00">
              <a:alpha val="52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5334000" y="2133600"/>
            <a:ext cx="228600" cy="228600"/>
          </a:xfrm>
          <a:prstGeom prst="triangle">
            <a:avLst/>
          </a:prstGeom>
          <a:solidFill>
            <a:srgbClr val="00FF00">
              <a:alpha val="52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5486400" y="2286000"/>
            <a:ext cx="228600" cy="228600"/>
          </a:xfrm>
          <a:prstGeom prst="triangle">
            <a:avLst/>
          </a:prstGeom>
          <a:solidFill>
            <a:srgbClr val="00FF00">
              <a:alpha val="52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638800" y="2209800"/>
            <a:ext cx="228600" cy="228600"/>
          </a:xfrm>
          <a:prstGeom prst="triangle">
            <a:avLst/>
          </a:prstGeom>
          <a:solidFill>
            <a:srgbClr val="00FF00">
              <a:alpha val="52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6248400" y="2209800"/>
            <a:ext cx="228600" cy="228600"/>
          </a:xfrm>
          <a:prstGeom prst="triangle">
            <a:avLst/>
          </a:prstGeom>
          <a:solidFill>
            <a:srgbClr val="00FF00">
              <a:alpha val="52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 rot="14369149">
            <a:off x="7033364" y="2687076"/>
            <a:ext cx="339492" cy="1131792"/>
          </a:xfrm>
          <a:prstGeom prst="downArrow">
            <a:avLst>
              <a:gd name="adj1" fmla="val 50000"/>
              <a:gd name="adj2" fmla="val 7235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0" y="63246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5" name="Oval 14"/>
          <p:cNvSpPr/>
          <p:nvPr/>
        </p:nvSpPr>
        <p:spPr>
          <a:xfrm rot="1264343">
            <a:off x="4481693" y="1764724"/>
            <a:ext cx="2817419" cy="1111784"/>
          </a:xfrm>
          <a:prstGeom prst="ellipse">
            <a:avLst/>
          </a:prstGeom>
          <a:noFill/>
          <a:ln w="635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Several Detections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Dowtherm </a:t>
            </a:r>
            <a:r>
              <a:rPr lang="en-US" dirty="0" smtClean="0"/>
              <a:t>(1,1 Biphenyl </a:t>
            </a:r>
            <a:r>
              <a:rPr lang="en-US" dirty="0" smtClean="0"/>
              <a:t>&amp; Diphenyl Ether).</a:t>
            </a:r>
          </a:p>
          <a:p>
            <a:r>
              <a:rPr lang="en-US" dirty="0" smtClean="0"/>
              <a:t>Polychlorinated Biphenyls.</a:t>
            </a:r>
          </a:p>
          <a:p>
            <a:r>
              <a:rPr lang="en-US" dirty="0" smtClean="0"/>
              <a:t>Other compounds known to be in groundwater plumes.</a:t>
            </a:r>
          </a:p>
          <a:p>
            <a:r>
              <a:rPr lang="en-US" dirty="0" smtClean="0"/>
              <a:t>Other compounds associated with past agricultural practices.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E497F1-04DC-4B06-BE9F-F335B4F3818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5E53D1F-9752-48E2-B21C-B4C83502A831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4" name="Freeform 3"/>
          <p:cNvSpPr/>
          <p:nvPr/>
        </p:nvSpPr>
        <p:spPr>
          <a:xfrm>
            <a:off x="4308475" y="971550"/>
            <a:ext cx="1120775" cy="1177925"/>
          </a:xfrm>
          <a:custGeom>
            <a:avLst/>
            <a:gdLst>
              <a:gd name="connsiteX0" fmla="*/ 400050 w 1120140"/>
              <a:gd name="connsiteY0" fmla="*/ 0 h 1177290"/>
              <a:gd name="connsiteX1" fmla="*/ 251460 w 1120140"/>
              <a:gd name="connsiteY1" fmla="*/ 148590 h 1177290"/>
              <a:gd name="connsiteX2" fmla="*/ 125730 w 1120140"/>
              <a:gd name="connsiteY2" fmla="*/ 445770 h 1177290"/>
              <a:gd name="connsiteX3" fmla="*/ 68580 w 1120140"/>
              <a:gd name="connsiteY3" fmla="*/ 697230 h 1177290"/>
              <a:gd name="connsiteX4" fmla="*/ 0 w 1120140"/>
              <a:gd name="connsiteY4" fmla="*/ 948690 h 1177290"/>
              <a:gd name="connsiteX5" fmla="*/ 102870 w 1120140"/>
              <a:gd name="connsiteY5" fmla="*/ 1108710 h 1177290"/>
              <a:gd name="connsiteX6" fmla="*/ 422910 w 1120140"/>
              <a:gd name="connsiteY6" fmla="*/ 1177290 h 1177290"/>
              <a:gd name="connsiteX7" fmla="*/ 628650 w 1120140"/>
              <a:gd name="connsiteY7" fmla="*/ 1051560 h 1177290"/>
              <a:gd name="connsiteX8" fmla="*/ 731520 w 1120140"/>
              <a:gd name="connsiteY8" fmla="*/ 971550 h 1177290"/>
              <a:gd name="connsiteX9" fmla="*/ 868680 w 1120140"/>
              <a:gd name="connsiteY9" fmla="*/ 788670 h 1177290"/>
              <a:gd name="connsiteX10" fmla="*/ 948690 w 1120140"/>
              <a:gd name="connsiteY10" fmla="*/ 651510 h 1177290"/>
              <a:gd name="connsiteX11" fmla="*/ 1028700 w 1120140"/>
              <a:gd name="connsiteY11" fmla="*/ 571500 h 1177290"/>
              <a:gd name="connsiteX12" fmla="*/ 1120140 w 1120140"/>
              <a:gd name="connsiteY12" fmla="*/ 537210 h 1177290"/>
              <a:gd name="connsiteX13" fmla="*/ 925830 w 1120140"/>
              <a:gd name="connsiteY13" fmla="*/ 434340 h 1177290"/>
              <a:gd name="connsiteX14" fmla="*/ 788670 w 1120140"/>
              <a:gd name="connsiteY14" fmla="*/ 388620 h 1177290"/>
              <a:gd name="connsiteX15" fmla="*/ 628650 w 1120140"/>
              <a:gd name="connsiteY15" fmla="*/ 331470 h 1177290"/>
              <a:gd name="connsiteX16" fmla="*/ 560070 w 1120140"/>
              <a:gd name="connsiteY16" fmla="*/ 251460 h 1177290"/>
              <a:gd name="connsiteX17" fmla="*/ 514350 w 1120140"/>
              <a:gd name="connsiteY17" fmla="*/ 114300 h 1177290"/>
              <a:gd name="connsiteX18" fmla="*/ 468630 w 1120140"/>
              <a:gd name="connsiteY18" fmla="*/ 68580 h 1177290"/>
              <a:gd name="connsiteX19" fmla="*/ 400050 w 1120140"/>
              <a:gd name="connsiteY19" fmla="*/ 0 h 1177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20140" h="1177290">
                <a:moveTo>
                  <a:pt x="400050" y="0"/>
                </a:moveTo>
                <a:lnTo>
                  <a:pt x="251460" y="148590"/>
                </a:lnTo>
                <a:lnTo>
                  <a:pt x="125730" y="445770"/>
                </a:lnTo>
                <a:lnTo>
                  <a:pt x="68580" y="697230"/>
                </a:lnTo>
                <a:lnTo>
                  <a:pt x="0" y="948690"/>
                </a:lnTo>
                <a:lnTo>
                  <a:pt x="102870" y="1108710"/>
                </a:lnTo>
                <a:lnTo>
                  <a:pt x="422910" y="1177290"/>
                </a:lnTo>
                <a:lnTo>
                  <a:pt x="628650" y="1051560"/>
                </a:lnTo>
                <a:lnTo>
                  <a:pt x="731520" y="971550"/>
                </a:lnTo>
                <a:lnTo>
                  <a:pt x="868680" y="788670"/>
                </a:lnTo>
                <a:lnTo>
                  <a:pt x="948690" y="651510"/>
                </a:lnTo>
                <a:lnTo>
                  <a:pt x="1028700" y="571500"/>
                </a:lnTo>
                <a:lnTo>
                  <a:pt x="1120140" y="537210"/>
                </a:lnTo>
                <a:lnTo>
                  <a:pt x="925830" y="434340"/>
                </a:lnTo>
                <a:lnTo>
                  <a:pt x="788670" y="388620"/>
                </a:lnTo>
                <a:lnTo>
                  <a:pt x="628650" y="331470"/>
                </a:lnTo>
                <a:lnTo>
                  <a:pt x="560070" y="251460"/>
                </a:lnTo>
                <a:lnTo>
                  <a:pt x="514350" y="114300"/>
                </a:lnTo>
                <a:lnTo>
                  <a:pt x="468630" y="68580"/>
                </a:lnTo>
                <a:lnTo>
                  <a:pt x="400050" y="0"/>
                </a:lnTo>
                <a:close/>
              </a:path>
            </a:pathLst>
          </a:custGeom>
          <a:solidFill>
            <a:schemeClr val="accent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 rot="19223131">
            <a:off x="3524250" y="2222500"/>
            <a:ext cx="2816225" cy="1074738"/>
          </a:xfrm>
          <a:prstGeom prst="ellipse">
            <a:avLst/>
          </a:prstGeom>
          <a:solidFill>
            <a:srgbClr val="B937AA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257800" y="1828800"/>
            <a:ext cx="1874838" cy="2133600"/>
          </a:xfrm>
          <a:custGeom>
            <a:avLst/>
            <a:gdLst>
              <a:gd name="connsiteX0" fmla="*/ 34290 w 1874520"/>
              <a:gd name="connsiteY0" fmla="*/ 1988820 h 1988820"/>
              <a:gd name="connsiteX1" fmla="*/ 0 w 1874520"/>
              <a:gd name="connsiteY1" fmla="*/ 1805940 h 1988820"/>
              <a:gd name="connsiteX2" fmla="*/ 102870 w 1874520"/>
              <a:gd name="connsiteY2" fmla="*/ 1577340 h 1988820"/>
              <a:gd name="connsiteX3" fmla="*/ 217170 w 1874520"/>
              <a:gd name="connsiteY3" fmla="*/ 1245870 h 1988820"/>
              <a:gd name="connsiteX4" fmla="*/ 342900 w 1874520"/>
              <a:gd name="connsiteY4" fmla="*/ 948690 h 1988820"/>
              <a:gd name="connsiteX5" fmla="*/ 422910 w 1874520"/>
              <a:gd name="connsiteY5" fmla="*/ 708660 h 1988820"/>
              <a:gd name="connsiteX6" fmla="*/ 582930 w 1874520"/>
              <a:gd name="connsiteY6" fmla="*/ 365760 h 1988820"/>
              <a:gd name="connsiteX7" fmla="*/ 731520 w 1874520"/>
              <a:gd name="connsiteY7" fmla="*/ 34290 h 1988820"/>
              <a:gd name="connsiteX8" fmla="*/ 811530 w 1874520"/>
              <a:gd name="connsiteY8" fmla="*/ 0 h 1988820"/>
              <a:gd name="connsiteX9" fmla="*/ 902970 w 1874520"/>
              <a:gd name="connsiteY9" fmla="*/ 125730 h 1988820"/>
              <a:gd name="connsiteX10" fmla="*/ 1108710 w 1874520"/>
              <a:gd name="connsiteY10" fmla="*/ 228600 h 1988820"/>
              <a:gd name="connsiteX11" fmla="*/ 1188720 w 1874520"/>
              <a:gd name="connsiteY11" fmla="*/ 400050 h 1988820"/>
              <a:gd name="connsiteX12" fmla="*/ 1348740 w 1874520"/>
              <a:gd name="connsiteY12" fmla="*/ 491490 h 1988820"/>
              <a:gd name="connsiteX13" fmla="*/ 1565910 w 1874520"/>
              <a:gd name="connsiteY13" fmla="*/ 445770 h 1988820"/>
              <a:gd name="connsiteX14" fmla="*/ 1737360 w 1874520"/>
              <a:gd name="connsiteY14" fmla="*/ 411480 h 1988820"/>
              <a:gd name="connsiteX15" fmla="*/ 1874520 w 1874520"/>
              <a:gd name="connsiteY15" fmla="*/ 491490 h 1988820"/>
              <a:gd name="connsiteX16" fmla="*/ 1874520 w 1874520"/>
              <a:gd name="connsiteY16" fmla="*/ 742950 h 1988820"/>
              <a:gd name="connsiteX17" fmla="*/ 1680210 w 1874520"/>
              <a:gd name="connsiteY17" fmla="*/ 937260 h 1988820"/>
              <a:gd name="connsiteX18" fmla="*/ 1474470 w 1874520"/>
              <a:gd name="connsiteY18" fmla="*/ 1120140 h 1988820"/>
              <a:gd name="connsiteX19" fmla="*/ 1268730 w 1874520"/>
              <a:gd name="connsiteY19" fmla="*/ 1325880 h 1988820"/>
              <a:gd name="connsiteX20" fmla="*/ 1188720 w 1874520"/>
              <a:gd name="connsiteY20" fmla="*/ 1405890 h 1988820"/>
              <a:gd name="connsiteX21" fmla="*/ 1074420 w 1874520"/>
              <a:gd name="connsiteY21" fmla="*/ 1520190 h 1988820"/>
              <a:gd name="connsiteX22" fmla="*/ 925830 w 1874520"/>
              <a:gd name="connsiteY22" fmla="*/ 1703070 h 1988820"/>
              <a:gd name="connsiteX23" fmla="*/ 697230 w 1874520"/>
              <a:gd name="connsiteY23" fmla="*/ 1794510 h 1988820"/>
              <a:gd name="connsiteX24" fmla="*/ 525780 w 1874520"/>
              <a:gd name="connsiteY24" fmla="*/ 1805940 h 1988820"/>
              <a:gd name="connsiteX25" fmla="*/ 491490 w 1874520"/>
              <a:gd name="connsiteY25" fmla="*/ 1805940 h 1988820"/>
              <a:gd name="connsiteX0" fmla="*/ 34290 w 1874520"/>
              <a:gd name="connsiteY0" fmla="*/ 1988820 h 1988820"/>
              <a:gd name="connsiteX1" fmla="*/ 0 w 1874520"/>
              <a:gd name="connsiteY1" fmla="*/ 1805940 h 1988820"/>
              <a:gd name="connsiteX2" fmla="*/ 102870 w 1874520"/>
              <a:gd name="connsiteY2" fmla="*/ 1577340 h 1988820"/>
              <a:gd name="connsiteX3" fmla="*/ 217170 w 1874520"/>
              <a:gd name="connsiteY3" fmla="*/ 1245870 h 1988820"/>
              <a:gd name="connsiteX4" fmla="*/ 342900 w 1874520"/>
              <a:gd name="connsiteY4" fmla="*/ 948690 h 1988820"/>
              <a:gd name="connsiteX5" fmla="*/ 422910 w 1874520"/>
              <a:gd name="connsiteY5" fmla="*/ 708660 h 1988820"/>
              <a:gd name="connsiteX6" fmla="*/ 582930 w 1874520"/>
              <a:gd name="connsiteY6" fmla="*/ 365760 h 1988820"/>
              <a:gd name="connsiteX7" fmla="*/ 731520 w 1874520"/>
              <a:gd name="connsiteY7" fmla="*/ 34290 h 1988820"/>
              <a:gd name="connsiteX8" fmla="*/ 811530 w 1874520"/>
              <a:gd name="connsiteY8" fmla="*/ 0 h 1988820"/>
              <a:gd name="connsiteX9" fmla="*/ 902970 w 1874520"/>
              <a:gd name="connsiteY9" fmla="*/ 125730 h 1988820"/>
              <a:gd name="connsiteX10" fmla="*/ 1108710 w 1874520"/>
              <a:gd name="connsiteY10" fmla="*/ 228600 h 1988820"/>
              <a:gd name="connsiteX11" fmla="*/ 1188720 w 1874520"/>
              <a:gd name="connsiteY11" fmla="*/ 400050 h 1988820"/>
              <a:gd name="connsiteX12" fmla="*/ 1348740 w 1874520"/>
              <a:gd name="connsiteY12" fmla="*/ 491490 h 1988820"/>
              <a:gd name="connsiteX13" fmla="*/ 1565910 w 1874520"/>
              <a:gd name="connsiteY13" fmla="*/ 445770 h 1988820"/>
              <a:gd name="connsiteX14" fmla="*/ 1737360 w 1874520"/>
              <a:gd name="connsiteY14" fmla="*/ 411480 h 1988820"/>
              <a:gd name="connsiteX15" fmla="*/ 1874520 w 1874520"/>
              <a:gd name="connsiteY15" fmla="*/ 491490 h 1988820"/>
              <a:gd name="connsiteX16" fmla="*/ 1874520 w 1874520"/>
              <a:gd name="connsiteY16" fmla="*/ 742950 h 1988820"/>
              <a:gd name="connsiteX17" fmla="*/ 1680210 w 1874520"/>
              <a:gd name="connsiteY17" fmla="*/ 937260 h 1988820"/>
              <a:gd name="connsiteX18" fmla="*/ 1474470 w 1874520"/>
              <a:gd name="connsiteY18" fmla="*/ 1120140 h 1988820"/>
              <a:gd name="connsiteX19" fmla="*/ 1268730 w 1874520"/>
              <a:gd name="connsiteY19" fmla="*/ 1325880 h 1988820"/>
              <a:gd name="connsiteX20" fmla="*/ 1188720 w 1874520"/>
              <a:gd name="connsiteY20" fmla="*/ 1405890 h 1988820"/>
              <a:gd name="connsiteX21" fmla="*/ 1074420 w 1874520"/>
              <a:gd name="connsiteY21" fmla="*/ 1520190 h 1988820"/>
              <a:gd name="connsiteX22" fmla="*/ 925830 w 1874520"/>
              <a:gd name="connsiteY22" fmla="*/ 1703070 h 1988820"/>
              <a:gd name="connsiteX23" fmla="*/ 697230 w 1874520"/>
              <a:gd name="connsiteY23" fmla="*/ 1794510 h 1988820"/>
              <a:gd name="connsiteX24" fmla="*/ 525780 w 1874520"/>
              <a:gd name="connsiteY24" fmla="*/ 1805940 h 1988820"/>
              <a:gd name="connsiteX25" fmla="*/ 533400 w 1874520"/>
              <a:gd name="connsiteY25" fmla="*/ 1828800 h 1988820"/>
              <a:gd name="connsiteX0" fmla="*/ 34290 w 1874520"/>
              <a:gd name="connsiteY0" fmla="*/ 1988820 h 1988820"/>
              <a:gd name="connsiteX1" fmla="*/ 0 w 1874520"/>
              <a:gd name="connsiteY1" fmla="*/ 1805940 h 1988820"/>
              <a:gd name="connsiteX2" fmla="*/ 102870 w 1874520"/>
              <a:gd name="connsiteY2" fmla="*/ 1577340 h 1988820"/>
              <a:gd name="connsiteX3" fmla="*/ 217170 w 1874520"/>
              <a:gd name="connsiteY3" fmla="*/ 1245870 h 1988820"/>
              <a:gd name="connsiteX4" fmla="*/ 342900 w 1874520"/>
              <a:gd name="connsiteY4" fmla="*/ 948690 h 1988820"/>
              <a:gd name="connsiteX5" fmla="*/ 422910 w 1874520"/>
              <a:gd name="connsiteY5" fmla="*/ 708660 h 1988820"/>
              <a:gd name="connsiteX6" fmla="*/ 582930 w 1874520"/>
              <a:gd name="connsiteY6" fmla="*/ 365760 h 1988820"/>
              <a:gd name="connsiteX7" fmla="*/ 731520 w 1874520"/>
              <a:gd name="connsiteY7" fmla="*/ 34290 h 1988820"/>
              <a:gd name="connsiteX8" fmla="*/ 811530 w 1874520"/>
              <a:gd name="connsiteY8" fmla="*/ 0 h 1988820"/>
              <a:gd name="connsiteX9" fmla="*/ 902970 w 1874520"/>
              <a:gd name="connsiteY9" fmla="*/ 125730 h 1988820"/>
              <a:gd name="connsiteX10" fmla="*/ 1108710 w 1874520"/>
              <a:gd name="connsiteY10" fmla="*/ 228600 h 1988820"/>
              <a:gd name="connsiteX11" fmla="*/ 1188720 w 1874520"/>
              <a:gd name="connsiteY11" fmla="*/ 400050 h 1988820"/>
              <a:gd name="connsiteX12" fmla="*/ 1348740 w 1874520"/>
              <a:gd name="connsiteY12" fmla="*/ 491490 h 1988820"/>
              <a:gd name="connsiteX13" fmla="*/ 1565910 w 1874520"/>
              <a:gd name="connsiteY13" fmla="*/ 445770 h 1988820"/>
              <a:gd name="connsiteX14" fmla="*/ 1737360 w 1874520"/>
              <a:gd name="connsiteY14" fmla="*/ 411480 h 1988820"/>
              <a:gd name="connsiteX15" fmla="*/ 1874520 w 1874520"/>
              <a:gd name="connsiteY15" fmla="*/ 491490 h 1988820"/>
              <a:gd name="connsiteX16" fmla="*/ 1874520 w 1874520"/>
              <a:gd name="connsiteY16" fmla="*/ 742950 h 1988820"/>
              <a:gd name="connsiteX17" fmla="*/ 1680210 w 1874520"/>
              <a:gd name="connsiteY17" fmla="*/ 937260 h 1988820"/>
              <a:gd name="connsiteX18" fmla="*/ 1474470 w 1874520"/>
              <a:gd name="connsiteY18" fmla="*/ 1120140 h 1988820"/>
              <a:gd name="connsiteX19" fmla="*/ 1268730 w 1874520"/>
              <a:gd name="connsiteY19" fmla="*/ 1325880 h 1988820"/>
              <a:gd name="connsiteX20" fmla="*/ 1188720 w 1874520"/>
              <a:gd name="connsiteY20" fmla="*/ 1405890 h 1988820"/>
              <a:gd name="connsiteX21" fmla="*/ 1074420 w 1874520"/>
              <a:gd name="connsiteY21" fmla="*/ 1520190 h 1988820"/>
              <a:gd name="connsiteX22" fmla="*/ 925830 w 1874520"/>
              <a:gd name="connsiteY22" fmla="*/ 1703070 h 1988820"/>
              <a:gd name="connsiteX23" fmla="*/ 697230 w 1874520"/>
              <a:gd name="connsiteY23" fmla="*/ 1794510 h 1988820"/>
              <a:gd name="connsiteX24" fmla="*/ 525780 w 1874520"/>
              <a:gd name="connsiteY24" fmla="*/ 1805940 h 1988820"/>
              <a:gd name="connsiteX25" fmla="*/ 381000 w 1874520"/>
              <a:gd name="connsiteY25" fmla="*/ 1981200 h 1988820"/>
              <a:gd name="connsiteX0" fmla="*/ 34290 w 1874520"/>
              <a:gd name="connsiteY0" fmla="*/ 1988820 h 1988820"/>
              <a:gd name="connsiteX1" fmla="*/ 0 w 1874520"/>
              <a:gd name="connsiteY1" fmla="*/ 1805940 h 1988820"/>
              <a:gd name="connsiteX2" fmla="*/ 102870 w 1874520"/>
              <a:gd name="connsiteY2" fmla="*/ 1577340 h 1988820"/>
              <a:gd name="connsiteX3" fmla="*/ 217170 w 1874520"/>
              <a:gd name="connsiteY3" fmla="*/ 1245870 h 1988820"/>
              <a:gd name="connsiteX4" fmla="*/ 342900 w 1874520"/>
              <a:gd name="connsiteY4" fmla="*/ 948690 h 1988820"/>
              <a:gd name="connsiteX5" fmla="*/ 422910 w 1874520"/>
              <a:gd name="connsiteY5" fmla="*/ 708660 h 1988820"/>
              <a:gd name="connsiteX6" fmla="*/ 582930 w 1874520"/>
              <a:gd name="connsiteY6" fmla="*/ 365760 h 1988820"/>
              <a:gd name="connsiteX7" fmla="*/ 731520 w 1874520"/>
              <a:gd name="connsiteY7" fmla="*/ 34290 h 1988820"/>
              <a:gd name="connsiteX8" fmla="*/ 811530 w 1874520"/>
              <a:gd name="connsiteY8" fmla="*/ 0 h 1988820"/>
              <a:gd name="connsiteX9" fmla="*/ 902970 w 1874520"/>
              <a:gd name="connsiteY9" fmla="*/ 125730 h 1988820"/>
              <a:gd name="connsiteX10" fmla="*/ 1108710 w 1874520"/>
              <a:gd name="connsiteY10" fmla="*/ 228600 h 1988820"/>
              <a:gd name="connsiteX11" fmla="*/ 1188720 w 1874520"/>
              <a:gd name="connsiteY11" fmla="*/ 400050 h 1988820"/>
              <a:gd name="connsiteX12" fmla="*/ 1348740 w 1874520"/>
              <a:gd name="connsiteY12" fmla="*/ 491490 h 1988820"/>
              <a:gd name="connsiteX13" fmla="*/ 1565910 w 1874520"/>
              <a:gd name="connsiteY13" fmla="*/ 445770 h 1988820"/>
              <a:gd name="connsiteX14" fmla="*/ 1737360 w 1874520"/>
              <a:gd name="connsiteY14" fmla="*/ 411480 h 1988820"/>
              <a:gd name="connsiteX15" fmla="*/ 1874520 w 1874520"/>
              <a:gd name="connsiteY15" fmla="*/ 491490 h 1988820"/>
              <a:gd name="connsiteX16" fmla="*/ 1874520 w 1874520"/>
              <a:gd name="connsiteY16" fmla="*/ 742950 h 1988820"/>
              <a:gd name="connsiteX17" fmla="*/ 1680210 w 1874520"/>
              <a:gd name="connsiteY17" fmla="*/ 937260 h 1988820"/>
              <a:gd name="connsiteX18" fmla="*/ 1474470 w 1874520"/>
              <a:gd name="connsiteY18" fmla="*/ 1120140 h 1988820"/>
              <a:gd name="connsiteX19" fmla="*/ 1268730 w 1874520"/>
              <a:gd name="connsiteY19" fmla="*/ 1325880 h 1988820"/>
              <a:gd name="connsiteX20" fmla="*/ 1188720 w 1874520"/>
              <a:gd name="connsiteY20" fmla="*/ 1405890 h 1988820"/>
              <a:gd name="connsiteX21" fmla="*/ 1074420 w 1874520"/>
              <a:gd name="connsiteY21" fmla="*/ 1520190 h 1988820"/>
              <a:gd name="connsiteX22" fmla="*/ 925830 w 1874520"/>
              <a:gd name="connsiteY22" fmla="*/ 1703070 h 1988820"/>
              <a:gd name="connsiteX23" fmla="*/ 697230 w 1874520"/>
              <a:gd name="connsiteY23" fmla="*/ 1794510 h 1988820"/>
              <a:gd name="connsiteX24" fmla="*/ 533400 w 1874520"/>
              <a:gd name="connsiteY24" fmla="*/ 1905000 h 1988820"/>
              <a:gd name="connsiteX25" fmla="*/ 381000 w 1874520"/>
              <a:gd name="connsiteY25" fmla="*/ 1981200 h 1988820"/>
              <a:gd name="connsiteX0" fmla="*/ 34290 w 1874520"/>
              <a:gd name="connsiteY0" fmla="*/ 1988820 h 2057400"/>
              <a:gd name="connsiteX1" fmla="*/ 152400 w 1874520"/>
              <a:gd name="connsiteY1" fmla="*/ 2057400 h 2057400"/>
              <a:gd name="connsiteX2" fmla="*/ 0 w 1874520"/>
              <a:gd name="connsiteY2" fmla="*/ 1805940 h 2057400"/>
              <a:gd name="connsiteX3" fmla="*/ 102870 w 1874520"/>
              <a:gd name="connsiteY3" fmla="*/ 1577340 h 2057400"/>
              <a:gd name="connsiteX4" fmla="*/ 217170 w 1874520"/>
              <a:gd name="connsiteY4" fmla="*/ 1245870 h 2057400"/>
              <a:gd name="connsiteX5" fmla="*/ 342900 w 1874520"/>
              <a:gd name="connsiteY5" fmla="*/ 948690 h 2057400"/>
              <a:gd name="connsiteX6" fmla="*/ 422910 w 1874520"/>
              <a:gd name="connsiteY6" fmla="*/ 708660 h 2057400"/>
              <a:gd name="connsiteX7" fmla="*/ 582930 w 1874520"/>
              <a:gd name="connsiteY7" fmla="*/ 365760 h 2057400"/>
              <a:gd name="connsiteX8" fmla="*/ 731520 w 1874520"/>
              <a:gd name="connsiteY8" fmla="*/ 34290 h 2057400"/>
              <a:gd name="connsiteX9" fmla="*/ 811530 w 1874520"/>
              <a:gd name="connsiteY9" fmla="*/ 0 h 2057400"/>
              <a:gd name="connsiteX10" fmla="*/ 902970 w 1874520"/>
              <a:gd name="connsiteY10" fmla="*/ 125730 h 2057400"/>
              <a:gd name="connsiteX11" fmla="*/ 1108710 w 1874520"/>
              <a:gd name="connsiteY11" fmla="*/ 228600 h 2057400"/>
              <a:gd name="connsiteX12" fmla="*/ 1188720 w 1874520"/>
              <a:gd name="connsiteY12" fmla="*/ 400050 h 2057400"/>
              <a:gd name="connsiteX13" fmla="*/ 1348740 w 1874520"/>
              <a:gd name="connsiteY13" fmla="*/ 491490 h 2057400"/>
              <a:gd name="connsiteX14" fmla="*/ 1565910 w 1874520"/>
              <a:gd name="connsiteY14" fmla="*/ 445770 h 2057400"/>
              <a:gd name="connsiteX15" fmla="*/ 1737360 w 1874520"/>
              <a:gd name="connsiteY15" fmla="*/ 411480 h 2057400"/>
              <a:gd name="connsiteX16" fmla="*/ 1874520 w 1874520"/>
              <a:gd name="connsiteY16" fmla="*/ 491490 h 2057400"/>
              <a:gd name="connsiteX17" fmla="*/ 1874520 w 1874520"/>
              <a:gd name="connsiteY17" fmla="*/ 742950 h 2057400"/>
              <a:gd name="connsiteX18" fmla="*/ 1680210 w 1874520"/>
              <a:gd name="connsiteY18" fmla="*/ 937260 h 2057400"/>
              <a:gd name="connsiteX19" fmla="*/ 1474470 w 1874520"/>
              <a:gd name="connsiteY19" fmla="*/ 1120140 h 2057400"/>
              <a:gd name="connsiteX20" fmla="*/ 1268730 w 1874520"/>
              <a:gd name="connsiteY20" fmla="*/ 1325880 h 2057400"/>
              <a:gd name="connsiteX21" fmla="*/ 1188720 w 1874520"/>
              <a:gd name="connsiteY21" fmla="*/ 1405890 h 2057400"/>
              <a:gd name="connsiteX22" fmla="*/ 1074420 w 1874520"/>
              <a:gd name="connsiteY22" fmla="*/ 1520190 h 2057400"/>
              <a:gd name="connsiteX23" fmla="*/ 925830 w 1874520"/>
              <a:gd name="connsiteY23" fmla="*/ 1703070 h 2057400"/>
              <a:gd name="connsiteX24" fmla="*/ 697230 w 1874520"/>
              <a:gd name="connsiteY24" fmla="*/ 1794510 h 2057400"/>
              <a:gd name="connsiteX25" fmla="*/ 533400 w 1874520"/>
              <a:gd name="connsiteY25" fmla="*/ 1905000 h 2057400"/>
              <a:gd name="connsiteX26" fmla="*/ 381000 w 1874520"/>
              <a:gd name="connsiteY26" fmla="*/ 1981200 h 2057400"/>
              <a:gd name="connsiteX0" fmla="*/ 34290 w 1874520"/>
              <a:gd name="connsiteY0" fmla="*/ 1988820 h 2133600"/>
              <a:gd name="connsiteX1" fmla="*/ 152400 w 1874520"/>
              <a:gd name="connsiteY1" fmla="*/ 2057400 h 2133600"/>
              <a:gd name="connsiteX2" fmla="*/ 0 w 1874520"/>
              <a:gd name="connsiteY2" fmla="*/ 180594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02970 w 1874520"/>
              <a:gd name="connsiteY10" fmla="*/ 125730 h 2133600"/>
              <a:gd name="connsiteX11" fmla="*/ 1108710 w 1874520"/>
              <a:gd name="connsiteY11" fmla="*/ 228600 h 2133600"/>
              <a:gd name="connsiteX12" fmla="*/ 1188720 w 1874520"/>
              <a:gd name="connsiteY12" fmla="*/ 400050 h 2133600"/>
              <a:gd name="connsiteX13" fmla="*/ 1348740 w 1874520"/>
              <a:gd name="connsiteY13" fmla="*/ 491490 h 2133600"/>
              <a:gd name="connsiteX14" fmla="*/ 1565910 w 1874520"/>
              <a:gd name="connsiteY14" fmla="*/ 44577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97230 w 1874520"/>
              <a:gd name="connsiteY24" fmla="*/ 1794510 h 2133600"/>
              <a:gd name="connsiteX25" fmla="*/ 533400 w 1874520"/>
              <a:gd name="connsiteY25" fmla="*/ 19050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80594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02970 w 1874520"/>
              <a:gd name="connsiteY10" fmla="*/ 125730 h 2133600"/>
              <a:gd name="connsiteX11" fmla="*/ 1108710 w 1874520"/>
              <a:gd name="connsiteY11" fmla="*/ 228600 h 2133600"/>
              <a:gd name="connsiteX12" fmla="*/ 1188720 w 1874520"/>
              <a:gd name="connsiteY12" fmla="*/ 400050 h 2133600"/>
              <a:gd name="connsiteX13" fmla="*/ 1348740 w 1874520"/>
              <a:gd name="connsiteY13" fmla="*/ 491490 h 2133600"/>
              <a:gd name="connsiteX14" fmla="*/ 1565910 w 1874520"/>
              <a:gd name="connsiteY14" fmla="*/ 44577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97230 w 1874520"/>
              <a:gd name="connsiteY24" fmla="*/ 1794510 h 2133600"/>
              <a:gd name="connsiteX25" fmla="*/ 533400 w 1874520"/>
              <a:gd name="connsiteY25" fmla="*/ 19050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02970 w 1874520"/>
              <a:gd name="connsiteY10" fmla="*/ 125730 h 2133600"/>
              <a:gd name="connsiteX11" fmla="*/ 1108710 w 1874520"/>
              <a:gd name="connsiteY11" fmla="*/ 228600 h 2133600"/>
              <a:gd name="connsiteX12" fmla="*/ 1188720 w 1874520"/>
              <a:gd name="connsiteY12" fmla="*/ 400050 h 2133600"/>
              <a:gd name="connsiteX13" fmla="*/ 1348740 w 1874520"/>
              <a:gd name="connsiteY13" fmla="*/ 491490 h 2133600"/>
              <a:gd name="connsiteX14" fmla="*/ 1565910 w 1874520"/>
              <a:gd name="connsiteY14" fmla="*/ 44577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97230 w 1874520"/>
              <a:gd name="connsiteY24" fmla="*/ 1794510 h 2133600"/>
              <a:gd name="connsiteX25" fmla="*/ 533400 w 1874520"/>
              <a:gd name="connsiteY25" fmla="*/ 19050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02970 w 1874520"/>
              <a:gd name="connsiteY10" fmla="*/ 12573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348740 w 1874520"/>
              <a:gd name="connsiteY13" fmla="*/ 491490 h 2133600"/>
              <a:gd name="connsiteX14" fmla="*/ 1565910 w 1874520"/>
              <a:gd name="connsiteY14" fmla="*/ 44577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97230 w 1874520"/>
              <a:gd name="connsiteY24" fmla="*/ 1794510 h 2133600"/>
              <a:gd name="connsiteX25" fmla="*/ 533400 w 1874520"/>
              <a:gd name="connsiteY25" fmla="*/ 19050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02970 w 1874520"/>
              <a:gd name="connsiteY10" fmla="*/ 12573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565910 w 1874520"/>
              <a:gd name="connsiteY14" fmla="*/ 44577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97230 w 1874520"/>
              <a:gd name="connsiteY24" fmla="*/ 1794510 h 2133600"/>
              <a:gd name="connsiteX25" fmla="*/ 533400 w 1874520"/>
              <a:gd name="connsiteY25" fmla="*/ 19050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02970 w 1874520"/>
              <a:gd name="connsiteY10" fmla="*/ 12573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97230 w 1874520"/>
              <a:gd name="connsiteY24" fmla="*/ 1794510 h 2133600"/>
              <a:gd name="connsiteX25" fmla="*/ 533400 w 1874520"/>
              <a:gd name="connsiteY25" fmla="*/ 19050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97230 w 1874520"/>
              <a:gd name="connsiteY24" fmla="*/ 1794510 h 2133600"/>
              <a:gd name="connsiteX25" fmla="*/ 533400 w 1874520"/>
              <a:gd name="connsiteY25" fmla="*/ 19050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97230 w 1874520"/>
              <a:gd name="connsiteY24" fmla="*/ 179451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85800 w 1874520"/>
              <a:gd name="connsiteY24" fmla="*/ 198120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90600 w 1874520"/>
              <a:gd name="connsiteY23" fmla="*/ 1828800 h 2133600"/>
              <a:gd name="connsiteX24" fmla="*/ 685800 w 1874520"/>
              <a:gd name="connsiteY24" fmla="*/ 198120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143000 w 1874520"/>
              <a:gd name="connsiteY22" fmla="*/ 1524000 h 2133600"/>
              <a:gd name="connsiteX23" fmla="*/ 990600 w 1874520"/>
              <a:gd name="connsiteY23" fmla="*/ 1828800 h 2133600"/>
              <a:gd name="connsiteX24" fmla="*/ 685800 w 1874520"/>
              <a:gd name="connsiteY24" fmla="*/ 198120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219200 w 1874520"/>
              <a:gd name="connsiteY21" fmla="*/ 1447800 h 2133600"/>
              <a:gd name="connsiteX22" fmla="*/ 1143000 w 1874520"/>
              <a:gd name="connsiteY22" fmla="*/ 1524000 h 2133600"/>
              <a:gd name="connsiteX23" fmla="*/ 990600 w 1874520"/>
              <a:gd name="connsiteY23" fmla="*/ 1828800 h 2133600"/>
              <a:gd name="connsiteX24" fmla="*/ 685800 w 1874520"/>
              <a:gd name="connsiteY24" fmla="*/ 198120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447800 w 1874520"/>
              <a:gd name="connsiteY20" fmla="*/ 1371600 h 2133600"/>
              <a:gd name="connsiteX21" fmla="*/ 1219200 w 1874520"/>
              <a:gd name="connsiteY21" fmla="*/ 1447800 h 2133600"/>
              <a:gd name="connsiteX22" fmla="*/ 1143000 w 1874520"/>
              <a:gd name="connsiteY22" fmla="*/ 1524000 h 2133600"/>
              <a:gd name="connsiteX23" fmla="*/ 990600 w 1874520"/>
              <a:gd name="connsiteY23" fmla="*/ 1828800 h 2133600"/>
              <a:gd name="connsiteX24" fmla="*/ 685800 w 1874520"/>
              <a:gd name="connsiteY24" fmla="*/ 198120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600200 w 1874520"/>
              <a:gd name="connsiteY19" fmla="*/ 1066800 h 2133600"/>
              <a:gd name="connsiteX20" fmla="*/ 1447800 w 1874520"/>
              <a:gd name="connsiteY20" fmla="*/ 1371600 h 2133600"/>
              <a:gd name="connsiteX21" fmla="*/ 1219200 w 1874520"/>
              <a:gd name="connsiteY21" fmla="*/ 1447800 h 2133600"/>
              <a:gd name="connsiteX22" fmla="*/ 1143000 w 1874520"/>
              <a:gd name="connsiteY22" fmla="*/ 1524000 h 2133600"/>
              <a:gd name="connsiteX23" fmla="*/ 990600 w 1874520"/>
              <a:gd name="connsiteY23" fmla="*/ 1828800 h 2133600"/>
              <a:gd name="connsiteX24" fmla="*/ 685800 w 1874520"/>
              <a:gd name="connsiteY24" fmla="*/ 198120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828800 w 1874520"/>
              <a:gd name="connsiteY18" fmla="*/ 990600 h 2133600"/>
              <a:gd name="connsiteX19" fmla="*/ 1600200 w 1874520"/>
              <a:gd name="connsiteY19" fmla="*/ 1066800 h 2133600"/>
              <a:gd name="connsiteX20" fmla="*/ 1447800 w 1874520"/>
              <a:gd name="connsiteY20" fmla="*/ 1371600 h 2133600"/>
              <a:gd name="connsiteX21" fmla="*/ 1219200 w 1874520"/>
              <a:gd name="connsiteY21" fmla="*/ 1447800 h 2133600"/>
              <a:gd name="connsiteX22" fmla="*/ 1143000 w 1874520"/>
              <a:gd name="connsiteY22" fmla="*/ 1524000 h 2133600"/>
              <a:gd name="connsiteX23" fmla="*/ 990600 w 1874520"/>
              <a:gd name="connsiteY23" fmla="*/ 1828800 h 2133600"/>
              <a:gd name="connsiteX24" fmla="*/ 685800 w 1874520"/>
              <a:gd name="connsiteY24" fmla="*/ 198120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28800 w 1874520"/>
              <a:gd name="connsiteY17" fmla="*/ 914400 h 2133600"/>
              <a:gd name="connsiteX18" fmla="*/ 1828800 w 1874520"/>
              <a:gd name="connsiteY18" fmla="*/ 990600 h 2133600"/>
              <a:gd name="connsiteX19" fmla="*/ 1600200 w 1874520"/>
              <a:gd name="connsiteY19" fmla="*/ 1066800 h 2133600"/>
              <a:gd name="connsiteX20" fmla="*/ 1447800 w 1874520"/>
              <a:gd name="connsiteY20" fmla="*/ 1371600 h 2133600"/>
              <a:gd name="connsiteX21" fmla="*/ 1219200 w 1874520"/>
              <a:gd name="connsiteY21" fmla="*/ 1447800 h 2133600"/>
              <a:gd name="connsiteX22" fmla="*/ 1143000 w 1874520"/>
              <a:gd name="connsiteY22" fmla="*/ 1524000 h 2133600"/>
              <a:gd name="connsiteX23" fmla="*/ 990600 w 1874520"/>
              <a:gd name="connsiteY23" fmla="*/ 1828800 h 2133600"/>
              <a:gd name="connsiteX24" fmla="*/ 685800 w 1874520"/>
              <a:gd name="connsiteY24" fmla="*/ 198120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4520" h="2133600">
                <a:moveTo>
                  <a:pt x="34290" y="1988820"/>
                </a:moveTo>
                <a:lnTo>
                  <a:pt x="76200" y="2133600"/>
                </a:lnTo>
                <a:lnTo>
                  <a:pt x="0" y="1905000"/>
                </a:lnTo>
                <a:lnTo>
                  <a:pt x="102870" y="1577340"/>
                </a:lnTo>
                <a:lnTo>
                  <a:pt x="217170" y="1245870"/>
                </a:lnTo>
                <a:lnTo>
                  <a:pt x="342900" y="948690"/>
                </a:lnTo>
                <a:lnTo>
                  <a:pt x="422910" y="708660"/>
                </a:lnTo>
                <a:lnTo>
                  <a:pt x="582930" y="365760"/>
                </a:lnTo>
                <a:lnTo>
                  <a:pt x="731520" y="34290"/>
                </a:lnTo>
                <a:lnTo>
                  <a:pt x="811530" y="0"/>
                </a:lnTo>
                <a:lnTo>
                  <a:pt x="990600" y="76200"/>
                </a:lnTo>
                <a:lnTo>
                  <a:pt x="1108710" y="228600"/>
                </a:lnTo>
                <a:lnTo>
                  <a:pt x="1219200" y="381000"/>
                </a:lnTo>
                <a:lnTo>
                  <a:pt x="1447800" y="457200"/>
                </a:lnTo>
                <a:lnTo>
                  <a:pt x="1600200" y="381000"/>
                </a:lnTo>
                <a:lnTo>
                  <a:pt x="1737360" y="411480"/>
                </a:lnTo>
                <a:lnTo>
                  <a:pt x="1874520" y="491490"/>
                </a:lnTo>
                <a:lnTo>
                  <a:pt x="1828800" y="914400"/>
                </a:lnTo>
                <a:lnTo>
                  <a:pt x="1828800" y="990600"/>
                </a:lnTo>
                <a:lnTo>
                  <a:pt x="1600200" y="1066800"/>
                </a:lnTo>
                <a:lnTo>
                  <a:pt x="1447800" y="1371600"/>
                </a:lnTo>
                <a:cubicBezTo>
                  <a:pt x="1376740" y="1454503"/>
                  <a:pt x="1265756" y="1447800"/>
                  <a:pt x="1219200" y="1447800"/>
                </a:cubicBezTo>
                <a:lnTo>
                  <a:pt x="1143000" y="1524000"/>
                </a:lnTo>
                <a:lnTo>
                  <a:pt x="990600" y="1828800"/>
                </a:lnTo>
                <a:lnTo>
                  <a:pt x="685800" y="1981200"/>
                </a:lnTo>
                <a:lnTo>
                  <a:pt x="533400" y="1981200"/>
                </a:lnTo>
                <a:lnTo>
                  <a:pt x="304800" y="2133600"/>
                </a:lnTo>
              </a:path>
            </a:pathLst>
          </a:custGeom>
          <a:solidFill>
            <a:srgbClr val="B937AA">
              <a:alpha val="49000"/>
            </a:srgbClr>
          </a:solidFill>
          <a:ln>
            <a:solidFill>
              <a:schemeClr val="accent1">
                <a:shade val="95000"/>
                <a:satMod val="105000"/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5473700" y="2743200"/>
            <a:ext cx="2652713" cy="2209800"/>
          </a:xfrm>
          <a:custGeom>
            <a:avLst/>
            <a:gdLst>
              <a:gd name="connsiteX0" fmla="*/ 1485900 w 2388870"/>
              <a:gd name="connsiteY0" fmla="*/ 0 h 2045970"/>
              <a:gd name="connsiteX1" fmla="*/ 1428750 w 2388870"/>
              <a:gd name="connsiteY1" fmla="*/ 217170 h 2045970"/>
              <a:gd name="connsiteX2" fmla="*/ 1371600 w 2388870"/>
              <a:gd name="connsiteY2" fmla="*/ 468630 h 2045970"/>
              <a:gd name="connsiteX3" fmla="*/ 1097280 w 2388870"/>
              <a:gd name="connsiteY3" fmla="*/ 731520 h 2045970"/>
              <a:gd name="connsiteX4" fmla="*/ 834390 w 2388870"/>
              <a:gd name="connsiteY4" fmla="*/ 868680 h 2045970"/>
              <a:gd name="connsiteX5" fmla="*/ 662940 w 2388870"/>
              <a:gd name="connsiteY5" fmla="*/ 1028700 h 2045970"/>
              <a:gd name="connsiteX6" fmla="*/ 411480 w 2388870"/>
              <a:gd name="connsiteY6" fmla="*/ 1131570 h 2045970"/>
              <a:gd name="connsiteX7" fmla="*/ 320040 w 2388870"/>
              <a:gd name="connsiteY7" fmla="*/ 1165860 h 2045970"/>
              <a:gd name="connsiteX8" fmla="*/ 125730 w 2388870"/>
              <a:gd name="connsiteY8" fmla="*/ 1280160 h 2045970"/>
              <a:gd name="connsiteX9" fmla="*/ 0 w 2388870"/>
              <a:gd name="connsiteY9" fmla="*/ 1394460 h 2045970"/>
              <a:gd name="connsiteX10" fmla="*/ 45720 w 2388870"/>
              <a:gd name="connsiteY10" fmla="*/ 1600200 h 2045970"/>
              <a:gd name="connsiteX11" fmla="*/ 91440 w 2388870"/>
              <a:gd name="connsiteY11" fmla="*/ 1691640 h 2045970"/>
              <a:gd name="connsiteX12" fmla="*/ 274320 w 2388870"/>
              <a:gd name="connsiteY12" fmla="*/ 1920240 h 2045970"/>
              <a:gd name="connsiteX13" fmla="*/ 445770 w 2388870"/>
              <a:gd name="connsiteY13" fmla="*/ 2000250 h 2045970"/>
              <a:gd name="connsiteX14" fmla="*/ 571500 w 2388870"/>
              <a:gd name="connsiteY14" fmla="*/ 2034540 h 2045970"/>
              <a:gd name="connsiteX15" fmla="*/ 708660 w 2388870"/>
              <a:gd name="connsiteY15" fmla="*/ 2034540 h 2045970"/>
              <a:gd name="connsiteX16" fmla="*/ 880110 w 2388870"/>
              <a:gd name="connsiteY16" fmla="*/ 2034540 h 2045970"/>
              <a:gd name="connsiteX17" fmla="*/ 1074420 w 2388870"/>
              <a:gd name="connsiteY17" fmla="*/ 1988820 h 2045970"/>
              <a:gd name="connsiteX18" fmla="*/ 1211580 w 2388870"/>
              <a:gd name="connsiteY18" fmla="*/ 1988820 h 2045970"/>
              <a:gd name="connsiteX19" fmla="*/ 1303020 w 2388870"/>
              <a:gd name="connsiteY19" fmla="*/ 2011680 h 2045970"/>
              <a:gd name="connsiteX20" fmla="*/ 1485900 w 2388870"/>
              <a:gd name="connsiteY20" fmla="*/ 2045970 h 2045970"/>
              <a:gd name="connsiteX21" fmla="*/ 1485900 w 2388870"/>
              <a:gd name="connsiteY21" fmla="*/ 2045970 h 2045970"/>
              <a:gd name="connsiteX22" fmla="*/ 1737360 w 2388870"/>
              <a:gd name="connsiteY22" fmla="*/ 1874520 h 2045970"/>
              <a:gd name="connsiteX23" fmla="*/ 1851660 w 2388870"/>
              <a:gd name="connsiteY23" fmla="*/ 1680210 h 2045970"/>
              <a:gd name="connsiteX24" fmla="*/ 1954530 w 2388870"/>
              <a:gd name="connsiteY24" fmla="*/ 1565910 h 2045970"/>
              <a:gd name="connsiteX25" fmla="*/ 2125980 w 2388870"/>
              <a:gd name="connsiteY25" fmla="*/ 1394460 h 2045970"/>
              <a:gd name="connsiteX26" fmla="*/ 2263140 w 2388870"/>
              <a:gd name="connsiteY26" fmla="*/ 1234440 h 2045970"/>
              <a:gd name="connsiteX27" fmla="*/ 2366010 w 2388870"/>
              <a:gd name="connsiteY27" fmla="*/ 1040130 h 2045970"/>
              <a:gd name="connsiteX28" fmla="*/ 2388870 w 2388870"/>
              <a:gd name="connsiteY28" fmla="*/ 834390 h 2045970"/>
              <a:gd name="connsiteX29" fmla="*/ 2320290 w 2388870"/>
              <a:gd name="connsiteY29" fmla="*/ 628650 h 2045970"/>
              <a:gd name="connsiteX30" fmla="*/ 2171700 w 2388870"/>
              <a:gd name="connsiteY30" fmla="*/ 457200 h 2045970"/>
              <a:gd name="connsiteX31" fmla="*/ 2125980 w 2388870"/>
              <a:gd name="connsiteY31" fmla="*/ 354330 h 2045970"/>
              <a:gd name="connsiteX32" fmla="*/ 2011680 w 2388870"/>
              <a:gd name="connsiteY32" fmla="*/ 194310 h 2045970"/>
              <a:gd name="connsiteX33" fmla="*/ 1943100 w 2388870"/>
              <a:gd name="connsiteY33" fmla="*/ 148590 h 2045970"/>
              <a:gd name="connsiteX34" fmla="*/ 1817370 w 2388870"/>
              <a:gd name="connsiteY34" fmla="*/ 114300 h 2045970"/>
              <a:gd name="connsiteX35" fmla="*/ 1783080 w 2388870"/>
              <a:gd name="connsiteY35" fmla="*/ 102870 h 2045970"/>
              <a:gd name="connsiteX36" fmla="*/ 1760220 w 2388870"/>
              <a:gd name="connsiteY36" fmla="*/ 102870 h 2045970"/>
              <a:gd name="connsiteX37" fmla="*/ 1623060 w 2388870"/>
              <a:gd name="connsiteY37" fmla="*/ 137160 h 2045970"/>
              <a:gd name="connsiteX38" fmla="*/ 1520190 w 2388870"/>
              <a:gd name="connsiteY38" fmla="*/ 137160 h 2045970"/>
              <a:gd name="connsiteX39" fmla="*/ 1485900 w 2388870"/>
              <a:gd name="connsiteY39" fmla="*/ 0 h 2045970"/>
              <a:gd name="connsiteX0" fmla="*/ 1485900 w 2388870"/>
              <a:gd name="connsiteY0" fmla="*/ 0 h 2045970"/>
              <a:gd name="connsiteX1" fmla="*/ 1428750 w 2388870"/>
              <a:gd name="connsiteY1" fmla="*/ 217170 h 2045970"/>
              <a:gd name="connsiteX2" fmla="*/ 1371600 w 2388870"/>
              <a:gd name="connsiteY2" fmla="*/ 468630 h 2045970"/>
              <a:gd name="connsiteX3" fmla="*/ 1043940 w 2388870"/>
              <a:gd name="connsiteY3" fmla="*/ 640080 h 2045970"/>
              <a:gd name="connsiteX4" fmla="*/ 834390 w 2388870"/>
              <a:gd name="connsiteY4" fmla="*/ 868680 h 2045970"/>
              <a:gd name="connsiteX5" fmla="*/ 662940 w 2388870"/>
              <a:gd name="connsiteY5" fmla="*/ 1028700 h 2045970"/>
              <a:gd name="connsiteX6" fmla="*/ 411480 w 2388870"/>
              <a:gd name="connsiteY6" fmla="*/ 1131570 h 2045970"/>
              <a:gd name="connsiteX7" fmla="*/ 320040 w 2388870"/>
              <a:gd name="connsiteY7" fmla="*/ 1165860 h 2045970"/>
              <a:gd name="connsiteX8" fmla="*/ 125730 w 2388870"/>
              <a:gd name="connsiteY8" fmla="*/ 1280160 h 2045970"/>
              <a:gd name="connsiteX9" fmla="*/ 0 w 2388870"/>
              <a:gd name="connsiteY9" fmla="*/ 1394460 h 2045970"/>
              <a:gd name="connsiteX10" fmla="*/ 45720 w 2388870"/>
              <a:gd name="connsiteY10" fmla="*/ 1600200 h 2045970"/>
              <a:gd name="connsiteX11" fmla="*/ 91440 w 2388870"/>
              <a:gd name="connsiteY11" fmla="*/ 1691640 h 2045970"/>
              <a:gd name="connsiteX12" fmla="*/ 274320 w 2388870"/>
              <a:gd name="connsiteY12" fmla="*/ 1920240 h 2045970"/>
              <a:gd name="connsiteX13" fmla="*/ 445770 w 2388870"/>
              <a:gd name="connsiteY13" fmla="*/ 2000250 h 2045970"/>
              <a:gd name="connsiteX14" fmla="*/ 571500 w 2388870"/>
              <a:gd name="connsiteY14" fmla="*/ 2034540 h 2045970"/>
              <a:gd name="connsiteX15" fmla="*/ 708660 w 2388870"/>
              <a:gd name="connsiteY15" fmla="*/ 2034540 h 2045970"/>
              <a:gd name="connsiteX16" fmla="*/ 880110 w 2388870"/>
              <a:gd name="connsiteY16" fmla="*/ 2034540 h 2045970"/>
              <a:gd name="connsiteX17" fmla="*/ 1074420 w 2388870"/>
              <a:gd name="connsiteY17" fmla="*/ 1988820 h 2045970"/>
              <a:gd name="connsiteX18" fmla="*/ 1211580 w 2388870"/>
              <a:gd name="connsiteY18" fmla="*/ 1988820 h 2045970"/>
              <a:gd name="connsiteX19" fmla="*/ 1303020 w 2388870"/>
              <a:gd name="connsiteY19" fmla="*/ 2011680 h 2045970"/>
              <a:gd name="connsiteX20" fmla="*/ 1485900 w 2388870"/>
              <a:gd name="connsiteY20" fmla="*/ 2045970 h 2045970"/>
              <a:gd name="connsiteX21" fmla="*/ 1485900 w 2388870"/>
              <a:gd name="connsiteY21" fmla="*/ 2045970 h 2045970"/>
              <a:gd name="connsiteX22" fmla="*/ 1737360 w 2388870"/>
              <a:gd name="connsiteY22" fmla="*/ 1874520 h 2045970"/>
              <a:gd name="connsiteX23" fmla="*/ 1851660 w 2388870"/>
              <a:gd name="connsiteY23" fmla="*/ 1680210 h 2045970"/>
              <a:gd name="connsiteX24" fmla="*/ 1954530 w 2388870"/>
              <a:gd name="connsiteY24" fmla="*/ 1565910 h 2045970"/>
              <a:gd name="connsiteX25" fmla="*/ 2125980 w 2388870"/>
              <a:gd name="connsiteY25" fmla="*/ 1394460 h 2045970"/>
              <a:gd name="connsiteX26" fmla="*/ 2263140 w 2388870"/>
              <a:gd name="connsiteY26" fmla="*/ 1234440 h 2045970"/>
              <a:gd name="connsiteX27" fmla="*/ 2366010 w 2388870"/>
              <a:gd name="connsiteY27" fmla="*/ 1040130 h 2045970"/>
              <a:gd name="connsiteX28" fmla="*/ 2388870 w 2388870"/>
              <a:gd name="connsiteY28" fmla="*/ 834390 h 2045970"/>
              <a:gd name="connsiteX29" fmla="*/ 2320290 w 2388870"/>
              <a:gd name="connsiteY29" fmla="*/ 628650 h 2045970"/>
              <a:gd name="connsiteX30" fmla="*/ 2171700 w 2388870"/>
              <a:gd name="connsiteY30" fmla="*/ 457200 h 2045970"/>
              <a:gd name="connsiteX31" fmla="*/ 2125980 w 2388870"/>
              <a:gd name="connsiteY31" fmla="*/ 354330 h 2045970"/>
              <a:gd name="connsiteX32" fmla="*/ 2011680 w 2388870"/>
              <a:gd name="connsiteY32" fmla="*/ 194310 h 2045970"/>
              <a:gd name="connsiteX33" fmla="*/ 1943100 w 2388870"/>
              <a:gd name="connsiteY33" fmla="*/ 148590 h 2045970"/>
              <a:gd name="connsiteX34" fmla="*/ 1817370 w 2388870"/>
              <a:gd name="connsiteY34" fmla="*/ 114300 h 2045970"/>
              <a:gd name="connsiteX35" fmla="*/ 1783080 w 2388870"/>
              <a:gd name="connsiteY35" fmla="*/ 102870 h 2045970"/>
              <a:gd name="connsiteX36" fmla="*/ 1760220 w 2388870"/>
              <a:gd name="connsiteY36" fmla="*/ 102870 h 2045970"/>
              <a:gd name="connsiteX37" fmla="*/ 1623060 w 2388870"/>
              <a:gd name="connsiteY37" fmla="*/ 137160 h 2045970"/>
              <a:gd name="connsiteX38" fmla="*/ 1520190 w 2388870"/>
              <a:gd name="connsiteY38" fmla="*/ 137160 h 2045970"/>
              <a:gd name="connsiteX39" fmla="*/ 1485900 w 2388870"/>
              <a:gd name="connsiteY39" fmla="*/ 0 h 2045970"/>
              <a:gd name="connsiteX0" fmla="*/ 1485900 w 2388870"/>
              <a:gd name="connsiteY0" fmla="*/ 0 h 2045970"/>
              <a:gd name="connsiteX1" fmla="*/ 1428750 w 2388870"/>
              <a:gd name="connsiteY1" fmla="*/ 217170 h 2045970"/>
              <a:gd name="connsiteX2" fmla="*/ 1272540 w 2388870"/>
              <a:gd name="connsiteY2" fmla="*/ 335280 h 2045970"/>
              <a:gd name="connsiteX3" fmla="*/ 1043940 w 2388870"/>
              <a:gd name="connsiteY3" fmla="*/ 640080 h 2045970"/>
              <a:gd name="connsiteX4" fmla="*/ 834390 w 2388870"/>
              <a:gd name="connsiteY4" fmla="*/ 868680 h 2045970"/>
              <a:gd name="connsiteX5" fmla="*/ 662940 w 2388870"/>
              <a:gd name="connsiteY5" fmla="*/ 1028700 h 2045970"/>
              <a:gd name="connsiteX6" fmla="*/ 411480 w 2388870"/>
              <a:gd name="connsiteY6" fmla="*/ 1131570 h 2045970"/>
              <a:gd name="connsiteX7" fmla="*/ 320040 w 2388870"/>
              <a:gd name="connsiteY7" fmla="*/ 1165860 h 2045970"/>
              <a:gd name="connsiteX8" fmla="*/ 125730 w 2388870"/>
              <a:gd name="connsiteY8" fmla="*/ 1280160 h 2045970"/>
              <a:gd name="connsiteX9" fmla="*/ 0 w 2388870"/>
              <a:gd name="connsiteY9" fmla="*/ 1394460 h 2045970"/>
              <a:gd name="connsiteX10" fmla="*/ 45720 w 2388870"/>
              <a:gd name="connsiteY10" fmla="*/ 1600200 h 2045970"/>
              <a:gd name="connsiteX11" fmla="*/ 91440 w 2388870"/>
              <a:gd name="connsiteY11" fmla="*/ 1691640 h 2045970"/>
              <a:gd name="connsiteX12" fmla="*/ 274320 w 2388870"/>
              <a:gd name="connsiteY12" fmla="*/ 1920240 h 2045970"/>
              <a:gd name="connsiteX13" fmla="*/ 445770 w 2388870"/>
              <a:gd name="connsiteY13" fmla="*/ 2000250 h 2045970"/>
              <a:gd name="connsiteX14" fmla="*/ 571500 w 2388870"/>
              <a:gd name="connsiteY14" fmla="*/ 2034540 h 2045970"/>
              <a:gd name="connsiteX15" fmla="*/ 708660 w 2388870"/>
              <a:gd name="connsiteY15" fmla="*/ 2034540 h 2045970"/>
              <a:gd name="connsiteX16" fmla="*/ 880110 w 2388870"/>
              <a:gd name="connsiteY16" fmla="*/ 2034540 h 2045970"/>
              <a:gd name="connsiteX17" fmla="*/ 1074420 w 2388870"/>
              <a:gd name="connsiteY17" fmla="*/ 1988820 h 2045970"/>
              <a:gd name="connsiteX18" fmla="*/ 1211580 w 2388870"/>
              <a:gd name="connsiteY18" fmla="*/ 1988820 h 2045970"/>
              <a:gd name="connsiteX19" fmla="*/ 1303020 w 2388870"/>
              <a:gd name="connsiteY19" fmla="*/ 2011680 h 2045970"/>
              <a:gd name="connsiteX20" fmla="*/ 1485900 w 2388870"/>
              <a:gd name="connsiteY20" fmla="*/ 2045970 h 2045970"/>
              <a:gd name="connsiteX21" fmla="*/ 1485900 w 2388870"/>
              <a:gd name="connsiteY21" fmla="*/ 2045970 h 2045970"/>
              <a:gd name="connsiteX22" fmla="*/ 1737360 w 2388870"/>
              <a:gd name="connsiteY22" fmla="*/ 1874520 h 2045970"/>
              <a:gd name="connsiteX23" fmla="*/ 1851660 w 2388870"/>
              <a:gd name="connsiteY23" fmla="*/ 1680210 h 2045970"/>
              <a:gd name="connsiteX24" fmla="*/ 1954530 w 2388870"/>
              <a:gd name="connsiteY24" fmla="*/ 1565910 h 2045970"/>
              <a:gd name="connsiteX25" fmla="*/ 2125980 w 2388870"/>
              <a:gd name="connsiteY25" fmla="*/ 1394460 h 2045970"/>
              <a:gd name="connsiteX26" fmla="*/ 2263140 w 2388870"/>
              <a:gd name="connsiteY26" fmla="*/ 1234440 h 2045970"/>
              <a:gd name="connsiteX27" fmla="*/ 2366010 w 2388870"/>
              <a:gd name="connsiteY27" fmla="*/ 1040130 h 2045970"/>
              <a:gd name="connsiteX28" fmla="*/ 2388870 w 2388870"/>
              <a:gd name="connsiteY28" fmla="*/ 834390 h 2045970"/>
              <a:gd name="connsiteX29" fmla="*/ 2320290 w 2388870"/>
              <a:gd name="connsiteY29" fmla="*/ 628650 h 2045970"/>
              <a:gd name="connsiteX30" fmla="*/ 2171700 w 2388870"/>
              <a:gd name="connsiteY30" fmla="*/ 457200 h 2045970"/>
              <a:gd name="connsiteX31" fmla="*/ 2125980 w 2388870"/>
              <a:gd name="connsiteY31" fmla="*/ 354330 h 2045970"/>
              <a:gd name="connsiteX32" fmla="*/ 2011680 w 2388870"/>
              <a:gd name="connsiteY32" fmla="*/ 194310 h 2045970"/>
              <a:gd name="connsiteX33" fmla="*/ 1943100 w 2388870"/>
              <a:gd name="connsiteY33" fmla="*/ 148590 h 2045970"/>
              <a:gd name="connsiteX34" fmla="*/ 1817370 w 2388870"/>
              <a:gd name="connsiteY34" fmla="*/ 114300 h 2045970"/>
              <a:gd name="connsiteX35" fmla="*/ 1783080 w 2388870"/>
              <a:gd name="connsiteY35" fmla="*/ 102870 h 2045970"/>
              <a:gd name="connsiteX36" fmla="*/ 1760220 w 2388870"/>
              <a:gd name="connsiteY36" fmla="*/ 102870 h 2045970"/>
              <a:gd name="connsiteX37" fmla="*/ 1623060 w 2388870"/>
              <a:gd name="connsiteY37" fmla="*/ 137160 h 2045970"/>
              <a:gd name="connsiteX38" fmla="*/ 1520190 w 2388870"/>
              <a:gd name="connsiteY38" fmla="*/ 137160 h 2045970"/>
              <a:gd name="connsiteX39" fmla="*/ 1485900 w 2388870"/>
              <a:gd name="connsiteY39" fmla="*/ 0 h 2045970"/>
              <a:gd name="connsiteX0" fmla="*/ 1485900 w 2388870"/>
              <a:gd name="connsiteY0" fmla="*/ 0 h 2045970"/>
              <a:gd name="connsiteX1" fmla="*/ 1348740 w 2388870"/>
              <a:gd name="connsiteY1" fmla="*/ 106680 h 2045970"/>
              <a:gd name="connsiteX2" fmla="*/ 1272540 w 2388870"/>
              <a:gd name="connsiteY2" fmla="*/ 335280 h 2045970"/>
              <a:gd name="connsiteX3" fmla="*/ 1043940 w 2388870"/>
              <a:gd name="connsiteY3" fmla="*/ 640080 h 2045970"/>
              <a:gd name="connsiteX4" fmla="*/ 834390 w 2388870"/>
              <a:gd name="connsiteY4" fmla="*/ 868680 h 2045970"/>
              <a:gd name="connsiteX5" fmla="*/ 662940 w 2388870"/>
              <a:gd name="connsiteY5" fmla="*/ 1028700 h 2045970"/>
              <a:gd name="connsiteX6" fmla="*/ 411480 w 2388870"/>
              <a:gd name="connsiteY6" fmla="*/ 1131570 h 2045970"/>
              <a:gd name="connsiteX7" fmla="*/ 320040 w 2388870"/>
              <a:gd name="connsiteY7" fmla="*/ 1165860 h 2045970"/>
              <a:gd name="connsiteX8" fmla="*/ 125730 w 2388870"/>
              <a:gd name="connsiteY8" fmla="*/ 1280160 h 2045970"/>
              <a:gd name="connsiteX9" fmla="*/ 0 w 2388870"/>
              <a:gd name="connsiteY9" fmla="*/ 1394460 h 2045970"/>
              <a:gd name="connsiteX10" fmla="*/ 45720 w 2388870"/>
              <a:gd name="connsiteY10" fmla="*/ 1600200 h 2045970"/>
              <a:gd name="connsiteX11" fmla="*/ 91440 w 2388870"/>
              <a:gd name="connsiteY11" fmla="*/ 1691640 h 2045970"/>
              <a:gd name="connsiteX12" fmla="*/ 274320 w 2388870"/>
              <a:gd name="connsiteY12" fmla="*/ 1920240 h 2045970"/>
              <a:gd name="connsiteX13" fmla="*/ 445770 w 2388870"/>
              <a:gd name="connsiteY13" fmla="*/ 2000250 h 2045970"/>
              <a:gd name="connsiteX14" fmla="*/ 571500 w 2388870"/>
              <a:gd name="connsiteY14" fmla="*/ 2034540 h 2045970"/>
              <a:gd name="connsiteX15" fmla="*/ 708660 w 2388870"/>
              <a:gd name="connsiteY15" fmla="*/ 2034540 h 2045970"/>
              <a:gd name="connsiteX16" fmla="*/ 880110 w 2388870"/>
              <a:gd name="connsiteY16" fmla="*/ 2034540 h 2045970"/>
              <a:gd name="connsiteX17" fmla="*/ 1074420 w 2388870"/>
              <a:gd name="connsiteY17" fmla="*/ 1988820 h 2045970"/>
              <a:gd name="connsiteX18" fmla="*/ 1211580 w 2388870"/>
              <a:gd name="connsiteY18" fmla="*/ 1988820 h 2045970"/>
              <a:gd name="connsiteX19" fmla="*/ 1303020 w 2388870"/>
              <a:gd name="connsiteY19" fmla="*/ 2011680 h 2045970"/>
              <a:gd name="connsiteX20" fmla="*/ 1485900 w 2388870"/>
              <a:gd name="connsiteY20" fmla="*/ 2045970 h 2045970"/>
              <a:gd name="connsiteX21" fmla="*/ 1485900 w 2388870"/>
              <a:gd name="connsiteY21" fmla="*/ 2045970 h 2045970"/>
              <a:gd name="connsiteX22" fmla="*/ 1737360 w 2388870"/>
              <a:gd name="connsiteY22" fmla="*/ 1874520 h 2045970"/>
              <a:gd name="connsiteX23" fmla="*/ 1851660 w 2388870"/>
              <a:gd name="connsiteY23" fmla="*/ 1680210 h 2045970"/>
              <a:gd name="connsiteX24" fmla="*/ 1954530 w 2388870"/>
              <a:gd name="connsiteY24" fmla="*/ 1565910 h 2045970"/>
              <a:gd name="connsiteX25" fmla="*/ 2125980 w 2388870"/>
              <a:gd name="connsiteY25" fmla="*/ 1394460 h 2045970"/>
              <a:gd name="connsiteX26" fmla="*/ 2263140 w 2388870"/>
              <a:gd name="connsiteY26" fmla="*/ 1234440 h 2045970"/>
              <a:gd name="connsiteX27" fmla="*/ 2366010 w 2388870"/>
              <a:gd name="connsiteY27" fmla="*/ 1040130 h 2045970"/>
              <a:gd name="connsiteX28" fmla="*/ 2388870 w 2388870"/>
              <a:gd name="connsiteY28" fmla="*/ 834390 h 2045970"/>
              <a:gd name="connsiteX29" fmla="*/ 2320290 w 2388870"/>
              <a:gd name="connsiteY29" fmla="*/ 628650 h 2045970"/>
              <a:gd name="connsiteX30" fmla="*/ 2171700 w 2388870"/>
              <a:gd name="connsiteY30" fmla="*/ 457200 h 2045970"/>
              <a:gd name="connsiteX31" fmla="*/ 2125980 w 2388870"/>
              <a:gd name="connsiteY31" fmla="*/ 354330 h 2045970"/>
              <a:gd name="connsiteX32" fmla="*/ 2011680 w 2388870"/>
              <a:gd name="connsiteY32" fmla="*/ 194310 h 2045970"/>
              <a:gd name="connsiteX33" fmla="*/ 1943100 w 2388870"/>
              <a:gd name="connsiteY33" fmla="*/ 148590 h 2045970"/>
              <a:gd name="connsiteX34" fmla="*/ 1817370 w 2388870"/>
              <a:gd name="connsiteY34" fmla="*/ 114300 h 2045970"/>
              <a:gd name="connsiteX35" fmla="*/ 1783080 w 2388870"/>
              <a:gd name="connsiteY35" fmla="*/ 102870 h 2045970"/>
              <a:gd name="connsiteX36" fmla="*/ 1760220 w 2388870"/>
              <a:gd name="connsiteY36" fmla="*/ 102870 h 2045970"/>
              <a:gd name="connsiteX37" fmla="*/ 1623060 w 2388870"/>
              <a:gd name="connsiteY37" fmla="*/ 137160 h 2045970"/>
              <a:gd name="connsiteX38" fmla="*/ 1520190 w 2388870"/>
              <a:gd name="connsiteY38" fmla="*/ 137160 h 2045970"/>
              <a:gd name="connsiteX39" fmla="*/ 1485900 w 2388870"/>
              <a:gd name="connsiteY39" fmla="*/ 0 h 2045970"/>
              <a:gd name="connsiteX0" fmla="*/ 1424940 w 2388870"/>
              <a:gd name="connsiteY0" fmla="*/ 0 h 2091690"/>
              <a:gd name="connsiteX1" fmla="*/ 1348740 w 2388870"/>
              <a:gd name="connsiteY1" fmla="*/ 152400 h 2091690"/>
              <a:gd name="connsiteX2" fmla="*/ 1272540 w 2388870"/>
              <a:gd name="connsiteY2" fmla="*/ 381000 h 2091690"/>
              <a:gd name="connsiteX3" fmla="*/ 1043940 w 2388870"/>
              <a:gd name="connsiteY3" fmla="*/ 685800 h 2091690"/>
              <a:gd name="connsiteX4" fmla="*/ 834390 w 2388870"/>
              <a:gd name="connsiteY4" fmla="*/ 914400 h 2091690"/>
              <a:gd name="connsiteX5" fmla="*/ 662940 w 2388870"/>
              <a:gd name="connsiteY5" fmla="*/ 1074420 h 2091690"/>
              <a:gd name="connsiteX6" fmla="*/ 411480 w 2388870"/>
              <a:gd name="connsiteY6" fmla="*/ 1177290 h 2091690"/>
              <a:gd name="connsiteX7" fmla="*/ 320040 w 2388870"/>
              <a:gd name="connsiteY7" fmla="*/ 1211580 h 2091690"/>
              <a:gd name="connsiteX8" fmla="*/ 125730 w 2388870"/>
              <a:gd name="connsiteY8" fmla="*/ 1325880 h 2091690"/>
              <a:gd name="connsiteX9" fmla="*/ 0 w 2388870"/>
              <a:gd name="connsiteY9" fmla="*/ 1440180 h 2091690"/>
              <a:gd name="connsiteX10" fmla="*/ 45720 w 2388870"/>
              <a:gd name="connsiteY10" fmla="*/ 1645920 h 2091690"/>
              <a:gd name="connsiteX11" fmla="*/ 91440 w 2388870"/>
              <a:gd name="connsiteY11" fmla="*/ 1737360 h 2091690"/>
              <a:gd name="connsiteX12" fmla="*/ 274320 w 2388870"/>
              <a:gd name="connsiteY12" fmla="*/ 1965960 h 2091690"/>
              <a:gd name="connsiteX13" fmla="*/ 445770 w 2388870"/>
              <a:gd name="connsiteY13" fmla="*/ 2045970 h 2091690"/>
              <a:gd name="connsiteX14" fmla="*/ 571500 w 2388870"/>
              <a:gd name="connsiteY14" fmla="*/ 2080260 h 2091690"/>
              <a:gd name="connsiteX15" fmla="*/ 708660 w 2388870"/>
              <a:gd name="connsiteY15" fmla="*/ 2080260 h 2091690"/>
              <a:gd name="connsiteX16" fmla="*/ 880110 w 2388870"/>
              <a:gd name="connsiteY16" fmla="*/ 2080260 h 2091690"/>
              <a:gd name="connsiteX17" fmla="*/ 1074420 w 2388870"/>
              <a:gd name="connsiteY17" fmla="*/ 2034540 h 2091690"/>
              <a:gd name="connsiteX18" fmla="*/ 1211580 w 2388870"/>
              <a:gd name="connsiteY18" fmla="*/ 2034540 h 2091690"/>
              <a:gd name="connsiteX19" fmla="*/ 1303020 w 2388870"/>
              <a:gd name="connsiteY19" fmla="*/ 2057400 h 2091690"/>
              <a:gd name="connsiteX20" fmla="*/ 1485900 w 2388870"/>
              <a:gd name="connsiteY20" fmla="*/ 2091690 h 2091690"/>
              <a:gd name="connsiteX21" fmla="*/ 1485900 w 2388870"/>
              <a:gd name="connsiteY21" fmla="*/ 2091690 h 2091690"/>
              <a:gd name="connsiteX22" fmla="*/ 1737360 w 2388870"/>
              <a:gd name="connsiteY22" fmla="*/ 1920240 h 2091690"/>
              <a:gd name="connsiteX23" fmla="*/ 1851660 w 2388870"/>
              <a:gd name="connsiteY23" fmla="*/ 1725930 h 2091690"/>
              <a:gd name="connsiteX24" fmla="*/ 1954530 w 2388870"/>
              <a:gd name="connsiteY24" fmla="*/ 1611630 h 2091690"/>
              <a:gd name="connsiteX25" fmla="*/ 2125980 w 2388870"/>
              <a:gd name="connsiteY25" fmla="*/ 1440180 h 2091690"/>
              <a:gd name="connsiteX26" fmla="*/ 2263140 w 2388870"/>
              <a:gd name="connsiteY26" fmla="*/ 1280160 h 2091690"/>
              <a:gd name="connsiteX27" fmla="*/ 2366010 w 2388870"/>
              <a:gd name="connsiteY27" fmla="*/ 1085850 h 2091690"/>
              <a:gd name="connsiteX28" fmla="*/ 2388870 w 2388870"/>
              <a:gd name="connsiteY28" fmla="*/ 880110 h 2091690"/>
              <a:gd name="connsiteX29" fmla="*/ 2320290 w 2388870"/>
              <a:gd name="connsiteY29" fmla="*/ 674370 h 2091690"/>
              <a:gd name="connsiteX30" fmla="*/ 2171700 w 2388870"/>
              <a:gd name="connsiteY30" fmla="*/ 502920 h 2091690"/>
              <a:gd name="connsiteX31" fmla="*/ 2125980 w 2388870"/>
              <a:gd name="connsiteY31" fmla="*/ 400050 h 2091690"/>
              <a:gd name="connsiteX32" fmla="*/ 2011680 w 2388870"/>
              <a:gd name="connsiteY32" fmla="*/ 240030 h 2091690"/>
              <a:gd name="connsiteX33" fmla="*/ 1943100 w 2388870"/>
              <a:gd name="connsiteY33" fmla="*/ 194310 h 2091690"/>
              <a:gd name="connsiteX34" fmla="*/ 1817370 w 2388870"/>
              <a:gd name="connsiteY34" fmla="*/ 160020 h 2091690"/>
              <a:gd name="connsiteX35" fmla="*/ 1783080 w 2388870"/>
              <a:gd name="connsiteY35" fmla="*/ 148590 h 2091690"/>
              <a:gd name="connsiteX36" fmla="*/ 1760220 w 2388870"/>
              <a:gd name="connsiteY36" fmla="*/ 148590 h 2091690"/>
              <a:gd name="connsiteX37" fmla="*/ 1623060 w 2388870"/>
              <a:gd name="connsiteY37" fmla="*/ 182880 h 2091690"/>
              <a:gd name="connsiteX38" fmla="*/ 1520190 w 2388870"/>
              <a:gd name="connsiteY38" fmla="*/ 182880 h 2091690"/>
              <a:gd name="connsiteX39" fmla="*/ 1424940 w 2388870"/>
              <a:gd name="connsiteY39" fmla="*/ 0 h 2091690"/>
              <a:gd name="connsiteX0" fmla="*/ 1676400 w 2640330"/>
              <a:gd name="connsiteY0" fmla="*/ 0 h 2091690"/>
              <a:gd name="connsiteX1" fmla="*/ 1600200 w 2640330"/>
              <a:gd name="connsiteY1" fmla="*/ 152400 h 2091690"/>
              <a:gd name="connsiteX2" fmla="*/ 1524000 w 2640330"/>
              <a:gd name="connsiteY2" fmla="*/ 381000 h 2091690"/>
              <a:gd name="connsiteX3" fmla="*/ 1295400 w 2640330"/>
              <a:gd name="connsiteY3" fmla="*/ 685800 h 2091690"/>
              <a:gd name="connsiteX4" fmla="*/ 1085850 w 2640330"/>
              <a:gd name="connsiteY4" fmla="*/ 914400 h 2091690"/>
              <a:gd name="connsiteX5" fmla="*/ 914400 w 2640330"/>
              <a:gd name="connsiteY5" fmla="*/ 1074420 h 2091690"/>
              <a:gd name="connsiteX6" fmla="*/ 662940 w 2640330"/>
              <a:gd name="connsiteY6" fmla="*/ 1177290 h 2091690"/>
              <a:gd name="connsiteX7" fmla="*/ 571500 w 2640330"/>
              <a:gd name="connsiteY7" fmla="*/ 1211580 h 2091690"/>
              <a:gd name="connsiteX8" fmla="*/ 377190 w 2640330"/>
              <a:gd name="connsiteY8" fmla="*/ 1325880 h 2091690"/>
              <a:gd name="connsiteX9" fmla="*/ 0 w 2640330"/>
              <a:gd name="connsiteY9" fmla="*/ 1371600 h 2091690"/>
              <a:gd name="connsiteX10" fmla="*/ 297180 w 2640330"/>
              <a:gd name="connsiteY10" fmla="*/ 1645920 h 2091690"/>
              <a:gd name="connsiteX11" fmla="*/ 342900 w 2640330"/>
              <a:gd name="connsiteY11" fmla="*/ 1737360 h 2091690"/>
              <a:gd name="connsiteX12" fmla="*/ 525780 w 2640330"/>
              <a:gd name="connsiteY12" fmla="*/ 1965960 h 2091690"/>
              <a:gd name="connsiteX13" fmla="*/ 697230 w 2640330"/>
              <a:gd name="connsiteY13" fmla="*/ 2045970 h 2091690"/>
              <a:gd name="connsiteX14" fmla="*/ 822960 w 2640330"/>
              <a:gd name="connsiteY14" fmla="*/ 2080260 h 2091690"/>
              <a:gd name="connsiteX15" fmla="*/ 960120 w 2640330"/>
              <a:gd name="connsiteY15" fmla="*/ 2080260 h 2091690"/>
              <a:gd name="connsiteX16" fmla="*/ 1131570 w 2640330"/>
              <a:gd name="connsiteY16" fmla="*/ 2080260 h 2091690"/>
              <a:gd name="connsiteX17" fmla="*/ 1325880 w 2640330"/>
              <a:gd name="connsiteY17" fmla="*/ 2034540 h 2091690"/>
              <a:gd name="connsiteX18" fmla="*/ 1463040 w 2640330"/>
              <a:gd name="connsiteY18" fmla="*/ 2034540 h 2091690"/>
              <a:gd name="connsiteX19" fmla="*/ 1554480 w 2640330"/>
              <a:gd name="connsiteY19" fmla="*/ 2057400 h 2091690"/>
              <a:gd name="connsiteX20" fmla="*/ 1737360 w 2640330"/>
              <a:gd name="connsiteY20" fmla="*/ 2091690 h 2091690"/>
              <a:gd name="connsiteX21" fmla="*/ 1737360 w 2640330"/>
              <a:gd name="connsiteY21" fmla="*/ 2091690 h 2091690"/>
              <a:gd name="connsiteX22" fmla="*/ 1988820 w 2640330"/>
              <a:gd name="connsiteY22" fmla="*/ 1920240 h 2091690"/>
              <a:gd name="connsiteX23" fmla="*/ 2103120 w 2640330"/>
              <a:gd name="connsiteY23" fmla="*/ 1725930 h 2091690"/>
              <a:gd name="connsiteX24" fmla="*/ 2205990 w 2640330"/>
              <a:gd name="connsiteY24" fmla="*/ 1611630 h 2091690"/>
              <a:gd name="connsiteX25" fmla="*/ 2377440 w 2640330"/>
              <a:gd name="connsiteY25" fmla="*/ 1440180 h 2091690"/>
              <a:gd name="connsiteX26" fmla="*/ 2514600 w 2640330"/>
              <a:gd name="connsiteY26" fmla="*/ 1280160 h 2091690"/>
              <a:gd name="connsiteX27" fmla="*/ 2617470 w 2640330"/>
              <a:gd name="connsiteY27" fmla="*/ 1085850 h 2091690"/>
              <a:gd name="connsiteX28" fmla="*/ 2640330 w 2640330"/>
              <a:gd name="connsiteY28" fmla="*/ 880110 h 2091690"/>
              <a:gd name="connsiteX29" fmla="*/ 2571750 w 2640330"/>
              <a:gd name="connsiteY29" fmla="*/ 674370 h 2091690"/>
              <a:gd name="connsiteX30" fmla="*/ 2423160 w 2640330"/>
              <a:gd name="connsiteY30" fmla="*/ 502920 h 2091690"/>
              <a:gd name="connsiteX31" fmla="*/ 2377440 w 2640330"/>
              <a:gd name="connsiteY31" fmla="*/ 400050 h 2091690"/>
              <a:gd name="connsiteX32" fmla="*/ 2263140 w 2640330"/>
              <a:gd name="connsiteY32" fmla="*/ 240030 h 2091690"/>
              <a:gd name="connsiteX33" fmla="*/ 2194560 w 2640330"/>
              <a:gd name="connsiteY33" fmla="*/ 194310 h 2091690"/>
              <a:gd name="connsiteX34" fmla="*/ 2068830 w 2640330"/>
              <a:gd name="connsiteY34" fmla="*/ 160020 h 2091690"/>
              <a:gd name="connsiteX35" fmla="*/ 2034540 w 2640330"/>
              <a:gd name="connsiteY35" fmla="*/ 148590 h 2091690"/>
              <a:gd name="connsiteX36" fmla="*/ 2011680 w 2640330"/>
              <a:gd name="connsiteY36" fmla="*/ 148590 h 2091690"/>
              <a:gd name="connsiteX37" fmla="*/ 1874520 w 2640330"/>
              <a:gd name="connsiteY37" fmla="*/ 182880 h 2091690"/>
              <a:gd name="connsiteX38" fmla="*/ 1771650 w 2640330"/>
              <a:gd name="connsiteY38" fmla="*/ 182880 h 2091690"/>
              <a:gd name="connsiteX39" fmla="*/ 1676400 w 2640330"/>
              <a:gd name="connsiteY39" fmla="*/ 0 h 2091690"/>
              <a:gd name="connsiteX0" fmla="*/ 1676400 w 2640330"/>
              <a:gd name="connsiteY0" fmla="*/ 0 h 2091690"/>
              <a:gd name="connsiteX1" fmla="*/ 1600200 w 2640330"/>
              <a:gd name="connsiteY1" fmla="*/ 152400 h 2091690"/>
              <a:gd name="connsiteX2" fmla="*/ 1524000 w 2640330"/>
              <a:gd name="connsiteY2" fmla="*/ 381000 h 2091690"/>
              <a:gd name="connsiteX3" fmla="*/ 1295400 w 2640330"/>
              <a:gd name="connsiteY3" fmla="*/ 685800 h 2091690"/>
              <a:gd name="connsiteX4" fmla="*/ 1085850 w 2640330"/>
              <a:gd name="connsiteY4" fmla="*/ 914400 h 2091690"/>
              <a:gd name="connsiteX5" fmla="*/ 914400 w 2640330"/>
              <a:gd name="connsiteY5" fmla="*/ 1074420 h 2091690"/>
              <a:gd name="connsiteX6" fmla="*/ 662940 w 2640330"/>
              <a:gd name="connsiteY6" fmla="*/ 1177290 h 2091690"/>
              <a:gd name="connsiteX7" fmla="*/ 571500 w 2640330"/>
              <a:gd name="connsiteY7" fmla="*/ 1211580 h 2091690"/>
              <a:gd name="connsiteX8" fmla="*/ 152400 w 2640330"/>
              <a:gd name="connsiteY8" fmla="*/ 1371600 h 2091690"/>
              <a:gd name="connsiteX9" fmla="*/ 0 w 2640330"/>
              <a:gd name="connsiteY9" fmla="*/ 1371600 h 2091690"/>
              <a:gd name="connsiteX10" fmla="*/ 297180 w 2640330"/>
              <a:gd name="connsiteY10" fmla="*/ 1645920 h 2091690"/>
              <a:gd name="connsiteX11" fmla="*/ 342900 w 2640330"/>
              <a:gd name="connsiteY11" fmla="*/ 1737360 h 2091690"/>
              <a:gd name="connsiteX12" fmla="*/ 525780 w 2640330"/>
              <a:gd name="connsiteY12" fmla="*/ 1965960 h 2091690"/>
              <a:gd name="connsiteX13" fmla="*/ 697230 w 2640330"/>
              <a:gd name="connsiteY13" fmla="*/ 2045970 h 2091690"/>
              <a:gd name="connsiteX14" fmla="*/ 822960 w 2640330"/>
              <a:gd name="connsiteY14" fmla="*/ 2080260 h 2091690"/>
              <a:gd name="connsiteX15" fmla="*/ 960120 w 2640330"/>
              <a:gd name="connsiteY15" fmla="*/ 2080260 h 2091690"/>
              <a:gd name="connsiteX16" fmla="*/ 1131570 w 2640330"/>
              <a:gd name="connsiteY16" fmla="*/ 2080260 h 2091690"/>
              <a:gd name="connsiteX17" fmla="*/ 1325880 w 2640330"/>
              <a:gd name="connsiteY17" fmla="*/ 2034540 h 2091690"/>
              <a:gd name="connsiteX18" fmla="*/ 1463040 w 2640330"/>
              <a:gd name="connsiteY18" fmla="*/ 2034540 h 2091690"/>
              <a:gd name="connsiteX19" fmla="*/ 1554480 w 2640330"/>
              <a:gd name="connsiteY19" fmla="*/ 2057400 h 2091690"/>
              <a:gd name="connsiteX20" fmla="*/ 1737360 w 2640330"/>
              <a:gd name="connsiteY20" fmla="*/ 2091690 h 2091690"/>
              <a:gd name="connsiteX21" fmla="*/ 1737360 w 2640330"/>
              <a:gd name="connsiteY21" fmla="*/ 2091690 h 2091690"/>
              <a:gd name="connsiteX22" fmla="*/ 1988820 w 2640330"/>
              <a:gd name="connsiteY22" fmla="*/ 1920240 h 2091690"/>
              <a:gd name="connsiteX23" fmla="*/ 2103120 w 2640330"/>
              <a:gd name="connsiteY23" fmla="*/ 1725930 h 2091690"/>
              <a:gd name="connsiteX24" fmla="*/ 2205990 w 2640330"/>
              <a:gd name="connsiteY24" fmla="*/ 1611630 h 2091690"/>
              <a:gd name="connsiteX25" fmla="*/ 2377440 w 2640330"/>
              <a:gd name="connsiteY25" fmla="*/ 1440180 h 2091690"/>
              <a:gd name="connsiteX26" fmla="*/ 2514600 w 2640330"/>
              <a:gd name="connsiteY26" fmla="*/ 1280160 h 2091690"/>
              <a:gd name="connsiteX27" fmla="*/ 2617470 w 2640330"/>
              <a:gd name="connsiteY27" fmla="*/ 1085850 h 2091690"/>
              <a:gd name="connsiteX28" fmla="*/ 2640330 w 2640330"/>
              <a:gd name="connsiteY28" fmla="*/ 880110 h 2091690"/>
              <a:gd name="connsiteX29" fmla="*/ 2571750 w 2640330"/>
              <a:gd name="connsiteY29" fmla="*/ 674370 h 2091690"/>
              <a:gd name="connsiteX30" fmla="*/ 2423160 w 2640330"/>
              <a:gd name="connsiteY30" fmla="*/ 502920 h 2091690"/>
              <a:gd name="connsiteX31" fmla="*/ 2377440 w 2640330"/>
              <a:gd name="connsiteY31" fmla="*/ 400050 h 2091690"/>
              <a:gd name="connsiteX32" fmla="*/ 2263140 w 2640330"/>
              <a:gd name="connsiteY32" fmla="*/ 240030 h 2091690"/>
              <a:gd name="connsiteX33" fmla="*/ 2194560 w 2640330"/>
              <a:gd name="connsiteY33" fmla="*/ 194310 h 2091690"/>
              <a:gd name="connsiteX34" fmla="*/ 2068830 w 2640330"/>
              <a:gd name="connsiteY34" fmla="*/ 160020 h 2091690"/>
              <a:gd name="connsiteX35" fmla="*/ 2034540 w 2640330"/>
              <a:gd name="connsiteY35" fmla="*/ 148590 h 2091690"/>
              <a:gd name="connsiteX36" fmla="*/ 2011680 w 2640330"/>
              <a:gd name="connsiteY36" fmla="*/ 148590 h 2091690"/>
              <a:gd name="connsiteX37" fmla="*/ 1874520 w 2640330"/>
              <a:gd name="connsiteY37" fmla="*/ 182880 h 2091690"/>
              <a:gd name="connsiteX38" fmla="*/ 1771650 w 2640330"/>
              <a:gd name="connsiteY38" fmla="*/ 182880 h 2091690"/>
              <a:gd name="connsiteX39" fmla="*/ 1676400 w 2640330"/>
              <a:gd name="connsiteY39" fmla="*/ 0 h 2091690"/>
              <a:gd name="connsiteX0" fmla="*/ 1676400 w 2640330"/>
              <a:gd name="connsiteY0" fmla="*/ 0 h 2091690"/>
              <a:gd name="connsiteX1" fmla="*/ 1600200 w 2640330"/>
              <a:gd name="connsiteY1" fmla="*/ 152400 h 2091690"/>
              <a:gd name="connsiteX2" fmla="*/ 1524000 w 2640330"/>
              <a:gd name="connsiteY2" fmla="*/ 381000 h 2091690"/>
              <a:gd name="connsiteX3" fmla="*/ 1295400 w 2640330"/>
              <a:gd name="connsiteY3" fmla="*/ 685800 h 2091690"/>
              <a:gd name="connsiteX4" fmla="*/ 1085850 w 2640330"/>
              <a:gd name="connsiteY4" fmla="*/ 914400 h 2091690"/>
              <a:gd name="connsiteX5" fmla="*/ 914400 w 2640330"/>
              <a:gd name="connsiteY5" fmla="*/ 1074420 h 2091690"/>
              <a:gd name="connsiteX6" fmla="*/ 662940 w 2640330"/>
              <a:gd name="connsiteY6" fmla="*/ 1177290 h 2091690"/>
              <a:gd name="connsiteX7" fmla="*/ 571500 w 2640330"/>
              <a:gd name="connsiteY7" fmla="*/ 1211580 h 2091690"/>
              <a:gd name="connsiteX8" fmla="*/ 152400 w 2640330"/>
              <a:gd name="connsiteY8" fmla="*/ 1371600 h 2091690"/>
              <a:gd name="connsiteX9" fmla="*/ 0 w 2640330"/>
              <a:gd name="connsiteY9" fmla="*/ 1371600 h 2091690"/>
              <a:gd name="connsiteX10" fmla="*/ 0 w 2640330"/>
              <a:gd name="connsiteY10" fmla="*/ 1524000 h 2091690"/>
              <a:gd name="connsiteX11" fmla="*/ 342900 w 2640330"/>
              <a:gd name="connsiteY11" fmla="*/ 1737360 h 2091690"/>
              <a:gd name="connsiteX12" fmla="*/ 525780 w 2640330"/>
              <a:gd name="connsiteY12" fmla="*/ 1965960 h 2091690"/>
              <a:gd name="connsiteX13" fmla="*/ 697230 w 2640330"/>
              <a:gd name="connsiteY13" fmla="*/ 2045970 h 2091690"/>
              <a:gd name="connsiteX14" fmla="*/ 822960 w 2640330"/>
              <a:gd name="connsiteY14" fmla="*/ 2080260 h 2091690"/>
              <a:gd name="connsiteX15" fmla="*/ 960120 w 2640330"/>
              <a:gd name="connsiteY15" fmla="*/ 2080260 h 2091690"/>
              <a:gd name="connsiteX16" fmla="*/ 1131570 w 2640330"/>
              <a:gd name="connsiteY16" fmla="*/ 2080260 h 2091690"/>
              <a:gd name="connsiteX17" fmla="*/ 1325880 w 2640330"/>
              <a:gd name="connsiteY17" fmla="*/ 2034540 h 2091690"/>
              <a:gd name="connsiteX18" fmla="*/ 1463040 w 2640330"/>
              <a:gd name="connsiteY18" fmla="*/ 2034540 h 2091690"/>
              <a:gd name="connsiteX19" fmla="*/ 1554480 w 2640330"/>
              <a:gd name="connsiteY19" fmla="*/ 2057400 h 2091690"/>
              <a:gd name="connsiteX20" fmla="*/ 1737360 w 2640330"/>
              <a:gd name="connsiteY20" fmla="*/ 2091690 h 2091690"/>
              <a:gd name="connsiteX21" fmla="*/ 1737360 w 2640330"/>
              <a:gd name="connsiteY21" fmla="*/ 2091690 h 2091690"/>
              <a:gd name="connsiteX22" fmla="*/ 1988820 w 2640330"/>
              <a:gd name="connsiteY22" fmla="*/ 1920240 h 2091690"/>
              <a:gd name="connsiteX23" fmla="*/ 2103120 w 2640330"/>
              <a:gd name="connsiteY23" fmla="*/ 1725930 h 2091690"/>
              <a:gd name="connsiteX24" fmla="*/ 2205990 w 2640330"/>
              <a:gd name="connsiteY24" fmla="*/ 1611630 h 2091690"/>
              <a:gd name="connsiteX25" fmla="*/ 2377440 w 2640330"/>
              <a:gd name="connsiteY25" fmla="*/ 1440180 h 2091690"/>
              <a:gd name="connsiteX26" fmla="*/ 2514600 w 2640330"/>
              <a:gd name="connsiteY26" fmla="*/ 1280160 h 2091690"/>
              <a:gd name="connsiteX27" fmla="*/ 2617470 w 2640330"/>
              <a:gd name="connsiteY27" fmla="*/ 1085850 h 2091690"/>
              <a:gd name="connsiteX28" fmla="*/ 2640330 w 2640330"/>
              <a:gd name="connsiteY28" fmla="*/ 880110 h 2091690"/>
              <a:gd name="connsiteX29" fmla="*/ 2571750 w 2640330"/>
              <a:gd name="connsiteY29" fmla="*/ 674370 h 2091690"/>
              <a:gd name="connsiteX30" fmla="*/ 2423160 w 2640330"/>
              <a:gd name="connsiteY30" fmla="*/ 502920 h 2091690"/>
              <a:gd name="connsiteX31" fmla="*/ 2377440 w 2640330"/>
              <a:gd name="connsiteY31" fmla="*/ 400050 h 2091690"/>
              <a:gd name="connsiteX32" fmla="*/ 2263140 w 2640330"/>
              <a:gd name="connsiteY32" fmla="*/ 240030 h 2091690"/>
              <a:gd name="connsiteX33" fmla="*/ 2194560 w 2640330"/>
              <a:gd name="connsiteY33" fmla="*/ 194310 h 2091690"/>
              <a:gd name="connsiteX34" fmla="*/ 2068830 w 2640330"/>
              <a:gd name="connsiteY34" fmla="*/ 160020 h 2091690"/>
              <a:gd name="connsiteX35" fmla="*/ 2034540 w 2640330"/>
              <a:gd name="connsiteY35" fmla="*/ 148590 h 2091690"/>
              <a:gd name="connsiteX36" fmla="*/ 2011680 w 2640330"/>
              <a:gd name="connsiteY36" fmla="*/ 148590 h 2091690"/>
              <a:gd name="connsiteX37" fmla="*/ 1874520 w 2640330"/>
              <a:gd name="connsiteY37" fmla="*/ 182880 h 2091690"/>
              <a:gd name="connsiteX38" fmla="*/ 1771650 w 2640330"/>
              <a:gd name="connsiteY38" fmla="*/ 182880 h 2091690"/>
              <a:gd name="connsiteX39" fmla="*/ 1676400 w 2640330"/>
              <a:gd name="connsiteY39" fmla="*/ 0 h 2091690"/>
              <a:gd name="connsiteX0" fmla="*/ 1676400 w 2640330"/>
              <a:gd name="connsiteY0" fmla="*/ 0 h 2091690"/>
              <a:gd name="connsiteX1" fmla="*/ 1600200 w 2640330"/>
              <a:gd name="connsiteY1" fmla="*/ 152400 h 2091690"/>
              <a:gd name="connsiteX2" fmla="*/ 1524000 w 2640330"/>
              <a:gd name="connsiteY2" fmla="*/ 381000 h 2091690"/>
              <a:gd name="connsiteX3" fmla="*/ 1295400 w 2640330"/>
              <a:gd name="connsiteY3" fmla="*/ 685800 h 2091690"/>
              <a:gd name="connsiteX4" fmla="*/ 1085850 w 2640330"/>
              <a:gd name="connsiteY4" fmla="*/ 914400 h 2091690"/>
              <a:gd name="connsiteX5" fmla="*/ 914400 w 2640330"/>
              <a:gd name="connsiteY5" fmla="*/ 1074420 h 2091690"/>
              <a:gd name="connsiteX6" fmla="*/ 662940 w 2640330"/>
              <a:gd name="connsiteY6" fmla="*/ 1177290 h 2091690"/>
              <a:gd name="connsiteX7" fmla="*/ 571500 w 2640330"/>
              <a:gd name="connsiteY7" fmla="*/ 1211580 h 2091690"/>
              <a:gd name="connsiteX8" fmla="*/ 152400 w 2640330"/>
              <a:gd name="connsiteY8" fmla="*/ 1371600 h 2091690"/>
              <a:gd name="connsiteX9" fmla="*/ 0 w 2640330"/>
              <a:gd name="connsiteY9" fmla="*/ 1371600 h 2091690"/>
              <a:gd name="connsiteX10" fmla="*/ 0 w 2640330"/>
              <a:gd name="connsiteY10" fmla="*/ 1524000 h 2091690"/>
              <a:gd name="connsiteX11" fmla="*/ 228600 w 2640330"/>
              <a:gd name="connsiteY11" fmla="*/ 1752600 h 2091690"/>
              <a:gd name="connsiteX12" fmla="*/ 525780 w 2640330"/>
              <a:gd name="connsiteY12" fmla="*/ 1965960 h 2091690"/>
              <a:gd name="connsiteX13" fmla="*/ 697230 w 2640330"/>
              <a:gd name="connsiteY13" fmla="*/ 2045970 h 2091690"/>
              <a:gd name="connsiteX14" fmla="*/ 822960 w 2640330"/>
              <a:gd name="connsiteY14" fmla="*/ 2080260 h 2091690"/>
              <a:gd name="connsiteX15" fmla="*/ 960120 w 2640330"/>
              <a:gd name="connsiteY15" fmla="*/ 2080260 h 2091690"/>
              <a:gd name="connsiteX16" fmla="*/ 1131570 w 2640330"/>
              <a:gd name="connsiteY16" fmla="*/ 2080260 h 2091690"/>
              <a:gd name="connsiteX17" fmla="*/ 1325880 w 2640330"/>
              <a:gd name="connsiteY17" fmla="*/ 2034540 h 2091690"/>
              <a:gd name="connsiteX18" fmla="*/ 1463040 w 2640330"/>
              <a:gd name="connsiteY18" fmla="*/ 2034540 h 2091690"/>
              <a:gd name="connsiteX19" fmla="*/ 1554480 w 2640330"/>
              <a:gd name="connsiteY19" fmla="*/ 2057400 h 2091690"/>
              <a:gd name="connsiteX20" fmla="*/ 1737360 w 2640330"/>
              <a:gd name="connsiteY20" fmla="*/ 2091690 h 2091690"/>
              <a:gd name="connsiteX21" fmla="*/ 1737360 w 2640330"/>
              <a:gd name="connsiteY21" fmla="*/ 2091690 h 2091690"/>
              <a:gd name="connsiteX22" fmla="*/ 1988820 w 2640330"/>
              <a:gd name="connsiteY22" fmla="*/ 1920240 h 2091690"/>
              <a:gd name="connsiteX23" fmla="*/ 2103120 w 2640330"/>
              <a:gd name="connsiteY23" fmla="*/ 1725930 h 2091690"/>
              <a:gd name="connsiteX24" fmla="*/ 2205990 w 2640330"/>
              <a:gd name="connsiteY24" fmla="*/ 1611630 h 2091690"/>
              <a:gd name="connsiteX25" fmla="*/ 2377440 w 2640330"/>
              <a:gd name="connsiteY25" fmla="*/ 1440180 h 2091690"/>
              <a:gd name="connsiteX26" fmla="*/ 2514600 w 2640330"/>
              <a:gd name="connsiteY26" fmla="*/ 1280160 h 2091690"/>
              <a:gd name="connsiteX27" fmla="*/ 2617470 w 2640330"/>
              <a:gd name="connsiteY27" fmla="*/ 1085850 h 2091690"/>
              <a:gd name="connsiteX28" fmla="*/ 2640330 w 2640330"/>
              <a:gd name="connsiteY28" fmla="*/ 880110 h 2091690"/>
              <a:gd name="connsiteX29" fmla="*/ 2571750 w 2640330"/>
              <a:gd name="connsiteY29" fmla="*/ 674370 h 2091690"/>
              <a:gd name="connsiteX30" fmla="*/ 2423160 w 2640330"/>
              <a:gd name="connsiteY30" fmla="*/ 502920 h 2091690"/>
              <a:gd name="connsiteX31" fmla="*/ 2377440 w 2640330"/>
              <a:gd name="connsiteY31" fmla="*/ 400050 h 2091690"/>
              <a:gd name="connsiteX32" fmla="*/ 2263140 w 2640330"/>
              <a:gd name="connsiteY32" fmla="*/ 240030 h 2091690"/>
              <a:gd name="connsiteX33" fmla="*/ 2194560 w 2640330"/>
              <a:gd name="connsiteY33" fmla="*/ 194310 h 2091690"/>
              <a:gd name="connsiteX34" fmla="*/ 2068830 w 2640330"/>
              <a:gd name="connsiteY34" fmla="*/ 160020 h 2091690"/>
              <a:gd name="connsiteX35" fmla="*/ 2034540 w 2640330"/>
              <a:gd name="connsiteY35" fmla="*/ 148590 h 2091690"/>
              <a:gd name="connsiteX36" fmla="*/ 2011680 w 2640330"/>
              <a:gd name="connsiteY36" fmla="*/ 148590 h 2091690"/>
              <a:gd name="connsiteX37" fmla="*/ 1874520 w 2640330"/>
              <a:gd name="connsiteY37" fmla="*/ 182880 h 2091690"/>
              <a:gd name="connsiteX38" fmla="*/ 1771650 w 2640330"/>
              <a:gd name="connsiteY38" fmla="*/ 182880 h 2091690"/>
              <a:gd name="connsiteX39" fmla="*/ 1676400 w 2640330"/>
              <a:gd name="connsiteY39" fmla="*/ 0 h 2091690"/>
              <a:gd name="connsiteX0" fmla="*/ 1689100 w 2653030"/>
              <a:gd name="connsiteY0" fmla="*/ 0 h 2091690"/>
              <a:gd name="connsiteX1" fmla="*/ 1612900 w 2653030"/>
              <a:gd name="connsiteY1" fmla="*/ 152400 h 2091690"/>
              <a:gd name="connsiteX2" fmla="*/ 1536700 w 2653030"/>
              <a:gd name="connsiteY2" fmla="*/ 381000 h 2091690"/>
              <a:gd name="connsiteX3" fmla="*/ 1308100 w 2653030"/>
              <a:gd name="connsiteY3" fmla="*/ 685800 h 2091690"/>
              <a:gd name="connsiteX4" fmla="*/ 1098550 w 2653030"/>
              <a:gd name="connsiteY4" fmla="*/ 914400 h 2091690"/>
              <a:gd name="connsiteX5" fmla="*/ 927100 w 2653030"/>
              <a:gd name="connsiteY5" fmla="*/ 1074420 h 2091690"/>
              <a:gd name="connsiteX6" fmla="*/ 675640 w 2653030"/>
              <a:gd name="connsiteY6" fmla="*/ 1177290 h 2091690"/>
              <a:gd name="connsiteX7" fmla="*/ 584200 w 2653030"/>
              <a:gd name="connsiteY7" fmla="*/ 121158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091690"/>
              <a:gd name="connsiteX1" fmla="*/ 1612900 w 2653030"/>
              <a:gd name="connsiteY1" fmla="*/ 152400 h 2091690"/>
              <a:gd name="connsiteX2" fmla="*/ 1536700 w 2653030"/>
              <a:gd name="connsiteY2" fmla="*/ 381000 h 2091690"/>
              <a:gd name="connsiteX3" fmla="*/ 1308100 w 2653030"/>
              <a:gd name="connsiteY3" fmla="*/ 685800 h 2091690"/>
              <a:gd name="connsiteX4" fmla="*/ 1098550 w 2653030"/>
              <a:gd name="connsiteY4" fmla="*/ 914400 h 2091690"/>
              <a:gd name="connsiteX5" fmla="*/ 927100 w 2653030"/>
              <a:gd name="connsiteY5" fmla="*/ 1074420 h 2091690"/>
              <a:gd name="connsiteX6" fmla="*/ 675640 w 2653030"/>
              <a:gd name="connsiteY6" fmla="*/ 1177290 h 2091690"/>
              <a:gd name="connsiteX7" fmla="*/ 393700 w 2653030"/>
              <a:gd name="connsiteY7" fmla="*/ 114300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091690"/>
              <a:gd name="connsiteX1" fmla="*/ 1612900 w 2653030"/>
              <a:gd name="connsiteY1" fmla="*/ 152400 h 2091690"/>
              <a:gd name="connsiteX2" fmla="*/ 1536700 w 2653030"/>
              <a:gd name="connsiteY2" fmla="*/ 381000 h 2091690"/>
              <a:gd name="connsiteX3" fmla="*/ 1308100 w 2653030"/>
              <a:gd name="connsiteY3" fmla="*/ 685800 h 2091690"/>
              <a:gd name="connsiteX4" fmla="*/ 1098550 w 2653030"/>
              <a:gd name="connsiteY4" fmla="*/ 914400 h 2091690"/>
              <a:gd name="connsiteX5" fmla="*/ 927100 w 2653030"/>
              <a:gd name="connsiteY5" fmla="*/ 1074420 h 2091690"/>
              <a:gd name="connsiteX6" fmla="*/ 622300 w 2653030"/>
              <a:gd name="connsiteY6" fmla="*/ 1143000 h 2091690"/>
              <a:gd name="connsiteX7" fmla="*/ 393700 w 2653030"/>
              <a:gd name="connsiteY7" fmla="*/ 114300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091690"/>
              <a:gd name="connsiteX1" fmla="*/ 1612900 w 2653030"/>
              <a:gd name="connsiteY1" fmla="*/ 152400 h 2091690"/>
              <a:gd name="connsiteX2" fmla="*/ 1536700 w 2653030"/>
              <a:gd name="connsiteY2" fmla="*/ 381000 h 2091690"/>
              <a:gd name="connsiteX3" fmla="*/ 1308100 w 2653030"/>
              <a:gd name="connsiteY3" fmla="*/ 685800 h 2091690"/>
              <a:gd name="connsiteX4" fmla="*/ 1098550 w 2653030"/>
              <a:gd name="connsiteY4" fmla="*/ 914400 h 2091690"/>
              <a:gd name="connsiteX5" fmla="*/ 927100 w 2653030"/>
              <a:gd name="connsiteY5" fmla="*/ 990600 h 2091690"/>
              <a:gd name="connsiteX6" fmla="*/ 622300 w 2653030"/>
              <a:gd name="connsiteY6" fmla="*/ 1143000 h 2091690"/>
              <a:gd name="connsiteX7" fmla="*/ 393700 w 2653030"/>
              <a:gd name="connsiteY7" fmla="*/ 114300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091690"/>
              <a:gd name="connsiteX1" fmla="*/ 1612900 w 2653030"/>
              <a:gd name="connsiteY1" fmla="*/ 152400 h 2091690"/>
              <a:gd name="connsiteX2" fmla="*/ 1536700 w 2653030"/>
              <a:gd name="connsiteY2" fmla="*/ 381000 h 2091690"/>
              <a:gd name="connsiteX3" fmla="*/ 1308100 w 2653030"/>
              <a:gd name="connsiteY3" fmla="*/ 685800 h 2091690"/>
              <a:gd name="connsiteX4" fmla="*/ 1003300 w 2653030"/>
              <a:gd name="connsiteY4" fmla="*/ 838200 h 2091690"/>
              <a:gd name="connsiteX5" fmla="*/ 927100 w 2653030"/>
              <a:gd name="connsiteY5" fmla="*/ 990600 h 2091690"/>
              <a:gd name="connsiteX6" fmla="*/ 622300 w 2653030"/>
              <a:gd name="connsiteY6" fmla="*/ 1143000 h 2091690"/>
              <a:gd name="connsiteX7" fmla="*/ 393700 w 2653030"/>
              <a:gd name="connsiteY7" fmla="*/ 114300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091690"/>
              <a:gd name="connsiteX1" fmla="*/ 1612900 w 2653030"/>
              <a:gd name="connsiteY1" fmla="*/ 152400 h 2091690"/>
              <a:gd name="connsiteX2" fmla="*/ 1536700 w 2653030"/>
              <a:gd name="connsiteY2" fmla="*/ 381000 h 2091690"/>
              <a:gd name="connsiteX3" fmla="*/ 1231900 w 2653030"/>
              <a:gd name="connsiteY3" fmla="*/ 609600 h 2091690"/>
              <a:gd name="connsiteX4" fmla="*/ 1003300 w 2653030"/>
              <a:gd name="connsiteY4" fmla="*/ 838200 h 2091690"/>
              <a:gd name="connsiteX5" fmla="*/ 927100 w 2653030"/>
              <a:gd name="connsiteY5" fmla="*/ 990600 h 2091690"/>
              <a:gd name="connsiteX6" fmla="*/ 622300 w 2653030"/>
              <a:gd name="connsiteY6" fmla="*/ 1143000 h 2091690"/>
              <a:gd name="connsiteX7" fmla="*/ 393700 w 2653030"/>
              <a:gd name="connsiteY7" fmla="*/ 114300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091690"/>
              <a:gd name="connsiteX1" fmla="*/ 1612900 w 2653030"/>
              <a:gd name="connsiteY1" fmla="*/ 152400 h 2091690"/>
              <a:gd name="connsiteX2" fmla="*/ 1460500 w 2653030"/>
              <a:gd name="connsiteY2" fmla="*/ 304800 h 2091690"/>
              <a:gd name="connsiteX3" fmla="*/ 1231900 w 2653030"/>
              <a:gd name="connsiteY3" fmla="*/ 609600 h 2091690"/>
              <a:gd name="connsiteX4" fmla="*/ 1003300 w 2653030"/>
              <a:gd name="connsiteY4" fmla="*/ 838200 h 2091690"/>
              <a:gd name="connsiteX5" fmla="*/ 927100 w 2653030"/>
              <a:gd name="connsiteY5" fmla="*/ 990600 h 2091690"/>
              <a:gd name="connsiteX6" fmla="*/ 622300 w 2653030"/>
              <a:gd name="connsiteY6" fmla="*/ 1143000 h 2091690"/>
              <a:gd name="connsiteX7" fmla="*/ 393700 w 2653030"/>
              <a:gd name="connsiteY7" fmla="*/ 114300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091690"/>
              <a:gd name="connsiteX1" fmla="*/ 1536700 w 2653030"/>
              <a:gd name="connsiteY1" fmla="*/ 76200 h 2091690"/>
              <a:gd name="connsiteX2" fmla="*/ 1460500 w 2653030"/>
              <a:gd name="connsiteY2" fmla="*/ 304800 h 2091690"/>
              <a:gd name="connsiteX3" fmla="*/ 1231900 w 2653030"/>
              <a:gd name="connsiteY3" fmla="*/ 609600 h 2091690"/>
              <a:gd name="connsiteX4" fmla="*/ 1003300 w 2653030"/>
              <a:gd name="connsiteY4" fmla="*/ 838200 h 2091690"/>
              <a:gd name="connsiteX5" fmla="*/ 927100 w 2653030"/>
              <a:gd name="connsiteY5" fmla="*/ 990600 h 2091690"/>
              <a:gd name="connsiteX6" fmla="*/ 622300 w 2653030"/>
              <a:gd name="connsiteY6" fmla="*/ 1143000 h 2091690"/>
              <a:gd name="connsiteX7" fmla="*/ 393700 w 2653030"/>
              <a:gd name="connsiteY7" fmla="*/ 114300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091690"/>
              <a:gd name="connsiteX1" fmla="*/ 1536700 w 2653030"/>
              <a:gd name="connsiteY1" fmla="*/ 76200 h 2091690"/>
              <a:gd name="connsiteX2" fmla="*/ 1460500 w 2653030"/>
              <a:gd name="connsiteY2" fmla="*/ 304800 h 2091690"/>
              <a:gd name="connsiteX3" fmla="*/ 1155700 w 2653030"/>
              <a:gd name="connsiteY3" fmla="*/ 533400 h 2091690"/>
              <a:gd name="connsiteX4" fmla="*/ 1003300 w 2653030"/>
              <a:gd name="connsiteY4" fmla="*/ 838200 h 2091690"/>
              <a:gd name="connsiteX5" fmla="*/ 927100 w 2653030"/>
              <a:gd name="connsiteY5" fmla="*/ 990600 h 2091690"/>
              <a:gd name="connsiteX6" fmla="*/ 622300 w 2653030"/>
              <a:gd name="connsiteY6" fmla="*/ 1143000 h 2091690"/>
              <a:gd name="connsiteX7" fmla="*/ 393700 w 2653030"/>
              <a:gd name="connsiteY7" fmla="*/ 114300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133600"/>
              <a:gd name="connsiteX1" fmla="*/ 1536700 w 2653030"/>
              <a:gd name="connsiteY1" fmla="*/ 76200 h 2133600"/>
              <a:gd name="connsiteX2" fmla="*/ 1460500 w 2653030"/>
              <a:gd name="connsiteY2" fmla="*/ 304800 h 2133600"/>
              <a:gd name="connsiteX3" fmla="*/ 1155700 w 2653030"/>
              <a:gd name="connsiteY3" fmla="*/ 533400 h 2133600"/>
              <a:gd name="connsiteX4" fmla="*/ 1003300 w 2653030"/>
              <a:gd name="connsiteY4" fmla="*/ 838200 h 2133600"/>
              <a:gd name="connsiteX5" fmla="*/ 927100 w 2653030"/>
              <a:gd name="connsiteY5" fmla="*/ 990600 h 2133600"/>
              <a:gd name="connsiteX6" fmla="*/ 622300 w 2653030"/>
              <a:gd name="connsiteY6" fmla="*/ 1143000 h 2133600"/>
              <a:gd name="connsiteX7" fmla="*/ 393700 w 2653030"/>
              <a:gd name="connsiteY7" fmla="*/ 1143000 h 2133600"/>
              <a:gd name="connsiteX8" fmla="*/ 88900 w 2653030"/>
              <a:gd name="connsiteY8" fmla="*/ 1295400 h 2133600"/>
              <a:gd name="connsiteX9" fmla="*/ 12700 w 2653030"/>
              <a:gd name="connsiteY9" fmla="*/ 1371600 h 2133600"/>
              <a:gd name="connsiteX10" fmla="*/ 12700 w 2653030"/>
              <a:gd name="connsiteY10" fmla="*/ 1524000 h 2133600"/>
              <a:gd name="connsiteX11" fmla="*/ 241300 w 2653030"/>
              <a:gd name="connsiteY11" fmla="*/ 1752600 h 2133600"/>
              <a:gd name="connsiteX12" fmla="*/ 538480 w 2653030"/>
              <a:gd name="connsiteY12" fmla="*/ 1965960 h 2133600"/>
              <a:gd name="connsiteX13" fmla="*/ 709930 w 2653030"/>
              <a:gd name="connsiteY13" fmla="*/ 2045970 h 2133600"/>
              <a:gd name="connsiteX14" fmla="*/ 835660 w 2653030"/>
              <a:gd name="connsiteY14" fmla="*/ 2080260 h 2133600"/>
              <a:gd name="connsiteX15" fmla="*/ 972820 w 2653030"/>
              <a:gd name="connsiteY15" fmla="*/ 2080260 h 2133600"/>
              <a:gd name="connsiteX16" fmla="*/ 1144270 w 2653030"/>
              <a:gd name="connsiteY16" fmla="*/ 2080260 h 2133600"/>
              <a:gd name="connsiteX17" fmla="*/ 1308100 w 2653030"/>
              <a:gd name="connsiteY17" fmla="*/ 2133600 h 2133600"/>
              <a:gd name="connsiteX18" fmla="*/ 1475740 w 2653030"/>
              <a:gd name="connsiteY18" fmla="*/ 2034540 h 2133600"/>
              <a:gd name="connsiteX19" fmla="*/ 1567180 w 2653030"/>
              <a:gd name="connsiteY19" fmla="*/ 2057400 h 2133600"/>
              <a:gd name="connsiteX20" fmla="*/ 1750060 w 2653030"/>
              <a:gd name="connsiteY20" fmla="*/ 2091690 h 2133600"/>
              <a:gd name="connsiteX21" fmla="*/ 1750060 w 2653030"/>
              <a:gd name="connsiteY21" fmla="*/ 2091690 h 2133600"/>
              <a:gd name="connsiteX22" fmla="*/ 2001520 w 2653030"/>
              <a:gd name="connsiteY22" fmla="*/ 1920240 h 2133600"/>
              <a:gd name="connsiteX23" fmla="*/ 2115820 w 2653030"/>
              <a:gd name="connsiteY23" fmla="*/ 1725930 h 2133600"/>
              <a:gd name="connsiteX24" fmla="*/ 2218690 w 2653030"/>
              <a:gd name="connsiteY24" fmla="*/ 1611630 h 2133600"/>
              <a:gd name="connsiteX25" fmla="*/ 2390140 w 2653030"/>
              <a:gd name="connsiteY25" fmla="*/ 1440180 h 2133600"/>
              <a:gd name="connsiteX26" fmla="*/ 2527300 w 2653030"/>
              <a:gd name="connsiteY26" fmla="*/ 1280160 h 2133600"/>
              <a:gd name="connsiteX27" fmla="*/ 2630170 w 2653030"/>
              <a:gd name="connsiteY27" fmla="*/ 1085850 h 2133600"/>
              <a:gd name="connsiteX28" fmla="*/ 2653030 w 2653030"/>
              <a:gd name="connsiteY28" fmla="*/ 880110 h 2133600"/>
              <a:gd name="connsiteX29" fmla="*/ 2584450 w 2653030"/>
              <a:gd name="connsiteY29" fmla="*/ 674370 h 2133600"/>
              <a:gd name="connsiteX30" fmla="*/ 2435860 w 2653030"/>
              <a:gd name="connsiteY30" fmla="*/ 502920 h 2133600"/>
              <a:gd name="connsiteX31" fmla="*/ 2390140 w 2653030"/>
              <a:gd name="connsiteY31" fmla="*/ 400050 h 2133600"/>
              <a:gd name="connsiteX32" fmla="*/ 2275840 w 2653030"/>
              <a:gd name="connsiteY32" fmla="*/ 240030 h 2133600"/>
              <a:gd name="connsiteX33" fmla="*/ 2207260 w 2653030"/>
              <a:gd name="connsiteY33" fmla="*/ 194310 h 2133600"/>
              <a:gd name="connsiteX34" fmla="*/ 2081530 w 2653030"/>
              <a:gd name="connsiteY34" fmla="*/ 160020 h 2133600"/>
              <a:gd name="connsiteX35" fmla="*/ 2047240 w 2653030"/>
              <a:gd name="connsiteY35" fmla="*/ 148590 h 2133600"/>
              <a:gd name="connsiteX36" fmla="*/ 2024380 w 2653030"/>
              <a:gd name="connsiteY36" fmla="*/ 148590 h 2133600"/>
              <a:gd name="connsiteX37" fmla="*/ 1887220 w 2653030"/>
              <a:gd name="connsiteY37" fmla="*/ 182880 h 2133600"/>
              <a:gd name="connsiteX38" fmla="*/ 1784350 w 2653030"/>
              <a:gd name="connsiteY38" fmla="*/ 182880 h 2133600"/>
              <a:gd name="connsiteX39" fmla="*/ 1689100 w 2653030"/>
              <a:gd name="connsiteY39" fmla="*/ 0 h 2133600"/>
              <a:gd name="connsiteX0" fmla="*/ 1689100 w 2653030"/>
              <a:gd name="connsiteY0" fmla="*/ 0 h 2133600"/>
              <a:gd name="connsiteX1" fmla="*/ 1536700 w 2653030"/>
              <a:gd name="connsiteY1" fmla="*/ 76200 h 2133600"/>
              <a:gd name="connsiteX2" fmla="*/ 1460500 w 2653030"/>
              <a:gd name="connsiteY2" fmla="*/ 304800 h 2133600"/>
              <a:gd name="connsiteX3" fmla="*/ 1155700 w 2653030"/>
              <a:gd name="connsiteY3" fmla="*/ 533400 h 2133600"/>
              <a:gd name="connsiteX4" fmla="*/ 1003300 w 2653030"/>
              <a:gd name="connsiteY4" fmla="*/ 838200 h 2133600"/>
              <a:gd name="connsiteX5" fmla="*/ 927100 w 2653030"/>
              <a:gd name="connsiteY5" fmla="*/ 990600 h 2133600"/>
              <a:gd name="connsiteX6" fmla="*/ 622300 w 2653030"/>
              <a:gd name="connsiteY6" fmla="*/ 1143000 h 2133600"/>
              <a:gd name="connsiteX7" fmla="*/ 393700 w 2653030"/>
              <a:gd name="connsiteY7" fmla="*/ 1143000 h 2133600"/>
              <a:gd name="connsiteX8" fmla="*/ 88900 w 2653030"/>
              <a:gd name="connsiteY8" fmla="*/ 1295400 h 2133600"/>
              <a:gd name="connsiteX9" fmla="*/ 12700 w 2653030"/>
              <a:gd name="connsiteY9" fmla="*/ 1371600 h 2133600"/>
              <a:gd name="connsiteX10" fmla="*/ 12700 w 2653030"/>
              <a:gd name="connsiteY10" fmla="*/ 1524000 h 2133600"/>
              <a:gd name="connsiteX11" fmla="*/ 241300 w 2653030"/>
              <a:gd name="connsiteY11" fmla="*/ 1752600 h 2133600"/>
              <a:gd name="connsiteX12" fmla="*/ 538480 w 2653030"/>
              <a:gd name="connsiteY12" fmla="*/ 1965960 h 2133600"/>
              <a:gd name="connsiteX13" fmla="*/ 709930 w 2653030"/>
              <a:gd name="connsiteY13" fmla="*/ 2045970 h 2133600"/>
              <a:gd name="connsiteX14" fmla="*/ 835660 w 2653030"/>
              <a:gd name="connsiteY14" fmla="*/ 2080260 h 2133600"/>
              <a:gd name="connsiteX15" fmla="*/ 972820 w 2653030"/>
              <a:gd name="connsiteY15" fmla="*/ 2080260 h 2133600"/>
              <a:gd name="connsiteX16" fmla="*/ 1144270 w 2653030"/>
              <a:gd name="connsiteY16" fmla="*/ 2080260 h 2133600"/>
              <a:gd name="connsiteX17" fmla="*/ 1308100 w 2653030"/>
              <a:gd name="connsiteY17" fmla="*/ 2133600 h 2133600"/>
              <a:gd name="connsiteX18" fmla="*/ 1460500 w 2653030"/>
              <a:gd name="connsiteY18" fmla="*/ 2133600 h 2133600"/>
              <a:gd name="connsiteX19" fmla="*/ 1567180 w 2653030"/>
              <a:gd name="connsiteY19" fmla="*/ 2057400 h 2133600"/>
              <a:gd name="connsiteX20" fmla="*/ 1750060 w 2653030"/>
              <a:gd name="connsiteY20" fmla="*/ 2091690 h 2133600"/>
              <a:gd name="connsiteX21" fmla="*/ 1750060 w 2653030"/>
              <a:gd name="connsiteY21" fmla="*/ 2091690 h 2133600"/>
              <a:gd name="connsiteX22" fmla="*/ 2001520 w 2653030"/>
              <a:gd name="connsiteY22" fmla="*/ 1920240 h 2133600"/>
              <a:gd name="connsiteX23" fmla="*/ 2115820 w 2653030"/>
              <a:gd name="connsiteY23" fmla="*/ 1725930 h 2133600"/>
              <a:gd name="connsiteX24" fmla="*/ 2218690 w 2653030"/>
              <a:gd name="connsiteY24" fmla="*/ 1611630 h 2133600"/>
              <a:gd name="connsiteX25" fmla="*/ 2390140 w 2653030"/>
              <a:gd name="connsiteY25" fmla="*/ 1440180 h 2133600"/>
              <a:gd name="connsiteX26" fmla="*/ 2527300 w 2653030"/>
              <a:gd name="connsiteY26" fmla="*/ 1280160 h 2133600"/>
              <a:gd name="connsiteX27" fmla="*/ 2630170 w 2653030"/>
              <a:gd name="connsiteY27" fmla="*/ 1085850 h 2133600"/>
              <a:gd name="connsiteX28" fmla="*/ 2653030 w 2653030"/>
              <a:gd name="connsiteY28" fmla="*/ 880110 h 2133600"/>
              <a:gd name="connsiteX29" fmla="*/ 2584450 w 2653030"/>
              <a:gd name="connsiteY29" fmla="*/ 674370 h 2133600"/>
              <a:gd name="connsiteX30" fmla="*/ 2435860 w 2653030"/>
              <a:gd name="connsiteY30" fmla="*/ 502920 h 2133600"/>
              <a:gd name="connsiteX31" fmla="*/ 2390140 w 2653030"/>
              <a:gd name="connsiteY31" fmla="*/ 400050 h 2133600"/>
              <a:gd name="connsiteX32" fmla="*/ 2275840 w 2653030"/>
              <a:gd name="connsiteY32" fmla="*/ 240030 h 2133600"/>
              <a:gd name="connsiteX33" fmla="*/ 2207260 w 2653030"/>
              <a:gd name="connsiteY33" fmla="*/ 194310 h 2133600"/>
              <a:gd name="connsiteX34" fmla="*/ 2081530 w 2653030"/>
              <a:gd name="connsiteY34" fmla="*/ 160020 h 2133600"/>
              <a:gd name="connsiteX35" fmla="*/ 2047240 w 2653030"/>
              <a:gd name="connsiteY35" fmla="*/ 148590 h 2133600"/>
              <a:gd name="connsiteX36" fmla="*/ 2024380 w 2653030"/>
              <a:gd name="connsiteY36" fmla="*/ 148590 h 2133600"/>
              <a:gd name="connsiteX37" fmla="*/ 1887220 w 2653030"/>
              <a:gd name="connsiteY37" fmla="*/ 182880 h 2133600"/>
              <a:gd name="connsiteX38" fmla="*/ 1784350 w 2653030"/>
              <a:gd name="connsiteY38" fmla="*/ 182880 h 2133600"/>
              <a:gd name="connsiteX39" fmla="*/ 1689100 w 2653030"/>
              <a:gd name="connsiteY39" fmla="*/ 0 h 2133600"/>
              <a:gd name="connsiteX0" fmla="*/ 1689100 w 2653030"/>
              <a:gd name="connsiteY0" fmla="*/ 0 h 2209800"/>
              <a:gd name="connsiteX1" fmla="*/ 1536700 w 2653030"/>
              <a:gd name="connsiteY1" fmla="*/ 76200 h 2209800"/>
              <a:gd name="connsiteX2" fmla="*/ 1460500 w 2653030"/>
              <a:gd name="connsiteY2" fmla="*/ 304800 h 2209800"/>
              <a:gd name="connsiteX3" fmla="*/ 1155700 w 2653030"/>
              <a:gd name="connsiteY3" fmla="*/ 533400 h 2209800"/>
              <a:gd name="connsiteX4" fmla="*/ 1003300 w 2653030"/>
              <a:gd name="connsiteY4" fmla="*/ 838200 h 2209800"/>
              <a:gd name="connsiteX5" fmla="*/ 927100 w 2653030"/>
              <a:gd name="connsiteY5" fmla="*/ 990600 h 2209800"/>
              <a:gd name="connsiteX6" fmla="*/ 622300 w 2653030"/>
              <a:gd name="connsiteY6" fmla="*/ 1143000 h 2209800"/>
              <a:gd name="connsiteX7" fmla="*/ 393700 w 2653030"/>
              <a:gd name="connsiteY7" fmla="*/ 1143000 h 2209800"/>
              <a:gd name="connsiteX8" fmla="*/ 88900 w 2653030"/>
              <a:gd name="connsiteY8" fmla="*/ 1295400 h 2209800"/>
              <a:gd name="connsiteX9" fmla="*/ 12700 w 2653030"/>
              <a:gd name="connsiteY9" fmla="*/ 1371600 h 2209800"/>
              <a:gd name="connsiteX10" fmla="*/ 12700 w 2653030"/>
              <a:gd name="connsiteY10" fmla="*/ 1524000 h 2209800"/>
              <a:gd name="connsiteX11" fmla="*/ 241300 w 2653030"/>
              <a:gd name="connsiteY11" fmla="*/ 1752600 h 2209800"/>
              <a:gd name="connsiteX12" fmla="*/ 538480 w 2653030"/>
              <a:gd name="connsiteY12" fmla="*/ 1965960 h 2209800"/>
              <a:gd name="connsiteX13" fmla="*/ 709930 w 2653030"/>
              <a:gd name="connsiteY13" fmla="*/ 2045970 h 2209800"/>
              <a:gd name="connsiteX14" fmla="*/ 835660 w 2653030"/>
              <a:gd name="connsiteY14" fmla="*/ 2080260 h 2209800"/>
              <a:gd name="connsiteX15" fmla="*/ 972820 w 2653030"/>
              <a:gd name="connsiteY15" fmla="*/ 2080260 h 2209800"/>
              <a:gd name="connsiteX16" fmla="*/ 1144270 w 2653030"/>
              <a:gd name="connsiteY16" fmla="*/ 2080260 h 2209800"/>
              <a:gd name="connsiteX17" fmla="*/ 1308100 w 2653030"/>
              <a:gd name="connsiteY17" fmla="*/ 2133600 h 2209800"/>
              <a:gd name="connsiteX18" fmla="*/ 1460500 w 2653030"/>
              <a:gd name="connsiteY18" fmla="*/ 2133600 h 2209800"/>
              <a:gd name="connsiteX19" fmla="*/ 1536700 w 2653030"/>
              <a:gd name="connsiteY19" fmla="*/ 2209800 h 2209800"/>
              <a:gd name="connsiteX20" fmla="*/ 1750060 w 2653030"/>
              <a:gd name="connsiteY20" fmla="*/ 2091690 h 2209800"/>
              <a:gd name="connsiteX21" fmla="*/ 1750060 w 2653030"/>
              <a:gd name="connsiteY21" fmla="*/ 2091690 h 2209800"/>
              <a:gd name="connsiteX22" fmla="*/ 2001520 w 2653030"/>
              <a:gd name="connsiteY22" fmla="*/ 1920240 h 2209800"/>
              <a:gd name="connsiteX23" fmla="*/ 2115820 w 2653030"/>
              <a:gd name="connsiteY23" fmla="*/ 1725930 h 2209800"/>
              <a:gd name="connsiteX24" fmla="*/ 2218690 w 2653030"/>
              <a:gd name="connsiteY24" fmla="*/ 1611630 h 2209800"/>
              <a:gd name="connsiteX25" fmla="*/ 2390140 w 2653030"/>
              <a:gd name="connsiteY25" fmla="*/ 1440180 h 2209800"/>
              <a:gd name="connsiteX26" fmla="*/ 2527300 w 2653030"/>
              <a:gd name="connsiteY26" fmla="*/ 1280160 h 2209800"/>
              <a:gd name="connsiteX27" fmla="*/ 2630170 w 2653030"/>
              <a:gd name="connsiteY27" fmla="*/ 1085850 h 2209800"/>
              <a:gd name="connsiteX28" fmla="*/ 2653030 w 2653030"/>
              <a:gd name="connsiteY28" fmla="*/ 880110 h 2209800"/>
              <a:gd name="connsiteX29" fmla="*/ 2584450 w 2653030"/>
              <a:gd name="connsiteY29" fmla="*/ 674370 h 2209800"/>
              <a:gd name="connsiteX30" fmla="*/ 2435860 w 2653030"/>
              <a:gd name="connsiteY30" fmla="*/ 502920 h 2209800"/>
              <a:gd name="connsiteX31" fmla="*/ 2390140 w 2653030"/>
              <a:gd name="connsiteY31" fmla="*/ 400050 h 2209800"/>
              <a:gd name="connsiteX32" fmla="*/ 2275840 w 2653030"/>
              <a:gd name="connsiteY32" fmla="*/ 240030 h 2209800"/>
              <a:gd name="connsiteX33" fmla="*/ 2207260 w 2653030"/>
              <a:gd name="connsiteY33" fmla="*/ 194310 h 2209800"/>
              <a:gd name="connsiteX34" fmla="*/ 2081530 w 2653030"/>
              <a:gd name="connsiteY34" fmla="*/ 160020 h 2209800"/>
              <a:gd name="connsiteX35" fmla="*/ 2047240 w 2653030"/>
              <a:gd name="connsiteY35" fmla="*/ 148590 h 2209800"/>
              <a:gd name="connsiteX36" fmla="*/ 2024380 w 2653030"/>
              <a:gd name="connsiteY36" fmla="*/ 148590 h 2209800"/>
              <a:gd name="connsiteX37" fmla="*/ 1887220 w 2653030"/>
              <a:gd name="connsiteY37" fmla="*/ 182880 h 2209800"/>
              <a:gd name="connsiteX38" fmla="*/ 1784350 w 2653030"/>
              <a:gd name="connsiteY38" fmla="*/ 182880 h 2209800"/>
              <a:gd name="connsiteX39" fmla="*/ 1689100 w 2653030"/>
              <a:gd name="connsiteY39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653030" h="2209800">
                <a:moveTo>
                  <a:pt x="1689100" y="0"/>
                </a:moveTo>
                <a:lnTo>
                  <a:pt x="1536700" y="76200"/>
                </a:lnTo>
                <a:lnTo>
                  <a:pt x="1460500" y="304800"/>
                </a:lnTo>
                <a:lnTo>
                  <a:pt x="1155700" y="533400"/>
                </a:lnTo>
                <a:lnTo>
                  <a:pt x="1003300" y="838200"/>
                </a:lnTo>
                <a:lnTo>
                  <a:pt x="927100" y="990600"/>
                </a:lnTo>
                <a:lnTo>
                  <a:pt x="622300" y="1143000"/>
                </a:lnTo>
                <a:lnTo>
                  <a:pt x="393700" y="1143000"/>
                </a:lnTo>
                <a:lnTo>
                  <a:pt x="88900" y="1295400"/>
                </a:lnTo>
                <a:cubicBezTo>
                  <a:pt x="63500" y="1320800"/>
                  <a:pt x="25400" y="1333500"/>
                  <a:pt x="12700" y="1371600"/>
                </a:cubicBezTo>
                <a:cubicBezTo>
                  <a:pt x="0" y="1409700"/>
                  <a:pt x="12700" y="1473200"/>
                  <a:pt x="12700" y="1524000"/>
                </a:cubicBezTo>
                <a:lnTo>
                  <a:pt x="241300" y="1752600"/>
                </a:lnTo>
                <a:lnTo>
                  <a:pt x="538480" y="1965960"/>
                </a:lnTo>
                <a:lnTo>
                  <a:pt x="709930" y="2045970"/>
                </a:lnTo>
                <a:cubicBezTo>
                  <a:pt x="812072" y="2084273"/>
                  <a:pt x="768817" y="2080260"/>
                  <a:pt x="835660" y="2080260"/>
                </a:cubicBezTo>
                <a:lnTo>
                  <a:pt x="972820" y="2080260"/>
                </a:lnTo>
                <a:lnTo>
                  <a:pt x="1144270" y="2080260"/>
                </a:lnTo>
                <a:lnTo>
                  <a:pt x="1308100" y="2133600"/>
                </a:lnTo>
                <a:lnTo>
                  <a:pt x="1460500" y="2133600"/>
                </a:lnTo>
                <a:lnTo>
                  <a:pt x="1536700" y="2209800"/>
                </a:lnTo>
                <a:lnTo>
                  <a:pt x="1750060" y="2091690"/>
                </a:lnTo>
                <a:lnTo>
                  <a:pt x="1750060" y="2091690"/>
                </a:lnTo>
                <a:lnTo>
                  <a:pt x="2001520" y="1920240"/>
                </a:lnTo>
                <a:lnTo>
                  <a:pt x="2115820" y="1725930"/>
                </a:lnTo>
                <a:lnTo>
                  <a:pt x="2218690" y="1611630"/>
                </a:lnTo>
                <a:lnTo>
                  <a:pt x="2390140" y="1440180"/>
                </a:lnTo>
                <a:lnTo>
                  <a:pt x="2527300" y="1280160"/>
                </a:lnTo>
                <a:lnTo>
                  <a:pt x="2630170" y="1085850"/>
                </a:lnTo>
                <a:lnTo>
                  <a:pt x="2653030" y="880110"/>
                </a:lnTo>
                <a:lnTo>
                  <a:pt x="2584450" y="674370"/>
                </a:lnTo>
                <a:lnTo>
                  <a:pt x="2435860" y="502920"/>
                </a:lnTo>
                <a:lnTo>
                  <a:pt x="2390140" y="400050"/>
                </a:lnTo>
                <a:lnTo>
                  <a:pt x="2275840" y="240030"/>
                </a:lnTo>
                <a:lnTo>
                  <a:pt x="2207260" y="194310"/>
                </a:lnTo>
                <a:lnTo>
                  <a:pt x="2081530" y="160020"/>
                </a:lnTo>
                <a:cubicBezTo>
                  <a:pt x="2069945" y="156710"/>
                  <a:pt x="2047240" y="148590"/>
                  <a:pt x="2047240" y="148590"/>
                </a:cubicBezTo>
                <a:lnTo>
                  <a:pt x="2024380" y="148590"/>
                </a:lnTo>
                <a:lnTo>
                  <a:pt x="1887220" y="182880"/>
                </a:lnTo>
                <a:lnTo>
                  <a:pt x="1784350" y="182880"/>
                </a:lnTo>
                <a:lnTo>
                  <a:pt x="1689100" y="0"/>
                </a:lnTo>
                <a:close/>
              </a:path>
            </a:pathLst>
          </a:custGeom>
          <a:solidFill>
            <a:srgbClr val="B937AA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4495800" y="4092575"/>
            <a:ext cx="2282825" cy="1428750"/>
          </a:xfrm>
          <a:custGeom>
            <a:avLst/>
            <a:gdLst>
              <a:gd name="connsiteX0" fmla="*/ 411480 w 2000250"/>
              <a:gd name="connsiteY0" fmla="*/ 0 h 1428750"/>
              <a:gd name="connsiteX1" fmla="*/ 91440 w 2000250"/>
              <a:gd name="connsiteY1" fmla="*/ 125730 h 1428750"/>
              <a:gd name="connsiteX2" fmla="*/ 0 w 2000250"/>
              <a:gd name="connsiteY2" fmla="*/ 537210 h 1428750"/>
              <a:gd name="connsiteX3" fmla="*/ 34290 w 2000250"/>
              <a:gd name="connsiteY3" fmla="*/ 628650 h 1428750"/>
              <a:gd name="connsiteX4" fmla="*/ 148590 w 2000250"/>
              <a:gd name="connsiteY4" fmla="*/ 788670 h 1428750"/>
              <a:gd name="connsiteX5" fmla="*/ 217170 w 2000250"/>
              <a:gd name="connsiteY5" fmla="*/ 868680 h 1428750"/>
              <a:gd name="connsiteX6" fmla="*/ 251460 w 2000250"/>
              <a:gd name="connsiteY6" fmla="*/ 891540 h 1428750"/>
              <a:gd name="connsiteX7" fmla="*/ 274320 w 2000250"/>
              <a:gd name="connsiteY7" fmla="*/ 914400 h 1428750"/>
              <a:gd name="connsiteX8" fmla="*/ 457200 w 2000250"/>
              <a:gd name="connsiteY8" fmla="*/ 1074420 h 1428750"/>
              <a:gd name="connsiteX9" fmla="*/ 548640 w 2000250"/>
              <a:gd name="connsiteY9" fmla="*/ 1108710 h 1428750"/>
              <a:gd name="connsiteX10" fmla="*/ 617220 w 2000250"/>
              <a:gd name="connsiteY10" fmla="*/ 1131570 h 1428750"/>
              <a:gd name="connsiteX11" fmla="*/ 685800 w 2000250"/>
              <a:gd name="connsiteY11" fmla="*/ 1177290 h 1428750"/>
              <a:gd name="connsiteX12" fmla="*/ 720090 w 2000250"/>
              <a:gd name="connsiteY12" fmla="*/ 1200150 h 1428750"/>
              <a:gd name="connsiteX13" fmla="*/ 811530 w 2000250"/>
              <a:gd name="connsiteY13" fmla="*/ 1211580 h 1428750"/>
              <a:gd name="connsiteX14" fmla="*/ 857250 w 2000250"/>
              <a:gd name="connsiteY14" fmla="*/ 1223010 h 1428750"/>
              <a:gd name="connsiteX15" fmla="*/ 960120 w 2000250"/>
              <a:gd name="connsiteY15" fmla="*/ 1245870 h 1428750"/>
              <a:gd name="connsiteX16" fmla="*/ 1143000 w 2000250"/>
              <a:gd name="connsiteY16" fmla="*/ 1280160 h 1428750"/>
              <a:gd name="connsiteX17" fmla="*/ 1245870 w 2000250"/>
              <a:gd name="connsiteY17" fmla="*/ 1291590 h 1428750"/>
              <a:gd name="connsiteX18" fmla="*/ 1291590 w 2000250"/>
              <a:gd name="connsiteY18" fmla="*/ 1303020 h 1428750"/>
              <a:gd name="connsiteX19" fmla="*/ 1348740 w 2000250"/>
              <a:gd name="connsiteY19" fmla="*/ 1314450 h 1428750"/>
              <a:gd name="connsiteX20" fmla="*/ 1428750 w 2000250"/>
              <a:gd name="connsiteY20" fmla="*/ 1337310 h 1428750"/>
              <a:gd name="connsiteX21" fmla="*/ 1463040 w 2000250"/>
              <a:gd name="connsiteY21" fmla="*/ 1337310 h 1428750"/>
              <a:gd name="connsiteX22" fmla="*/ 1634490 w 2000250"/>
              <a:gd name="connsiteY22" fmla="*/ 1371600 h 1428750"/>
              <a:gd name="connsiteX23" fmla="*/ 1737360 w 2000250"/>
              <a:gd name="connsiteY23" fmla="*/ 1405890 h 1428750"/>
              <a:gd name="connsiteX24" fmla="*/ 1771650 w 2000250"/>
              <a:gd name="connsiteY24" fmla="*/ 1428750 h 1428750"/>
              <a:gd name="connsiteX25" fmla="*/ 1794510 w 2000250"/>
              <a:gd name="connsiteY25" fmla="*/ 1303020 h 1428750"/>
              <a:gd name="connsiteX26" fmla="*/ 1908810 w 2000250"/>
              <a:gd name="connsiteY26" fmla="*/ 1188720 h 1428750"/>
              <a:gd name="connsiteX27" fmla="*/ 2000250 w 2000250"/>
              <a:gd name="connsiteY27" fmla="*/ 1085850 h 1428750"/>
              <a:gd name="connsiteX28" fmla="*/ 1600200 w 2000250"/>
              <a:gd name="connsiteY28" fmla="*/ 1017270 h 1428750"/>
              <a:gd name="connsiteX29" fmla="*/ 1383030 w 2000250"/>
              <a:gd name="connsiteY29" fmla="*/ 800100 h 1428750"/>
              <a:gd name="connsiteX30" fmla="*/ 1303020 w 2000250"/>
              <a:gd name="connsiteY30" fmla="*/ 708660 h 1428750"/>
              <a:gd name="connsiteX31" fmla="*/ 1200150 w 2000250"/>
              <a:gd name="connsiteY31" fmla="*/ 640080 h 1428750"/>
              <a:gd name="connsiteX32" fmla="*/ 1143000 w 2000250"/>
              <a:gd name="connsiteY32" fmla="*/ 582930 h 1428750"/>
              <a:gd name="connsiteX33" fmla="*/ 1062990 w 2000250"/>
              <a:gd name="connsiteY33" fmla="*/ 502920 h 1428750"/>
              <a:gd name="connsiteX34" fmla="*/ 834390 w 2000250"/>
              <a:gd name="connsiteY34" fmla="*/ 365760 h 1428750"/>
              <a:gd name="connsiteX35" fmla="*/ 765810 w 2000250"/>
              <a:gd name="connsiteY35" fmla="*/ 285750 h 1428750"/>
              <a:gd name="connsiteX36" fmla="*/ 731520 w 2000250"/>
              <a:gd name="connsiteY36" fmla="*/ 251460 h 1428750"/>
              <a:gd name="connsiteX37" fmla="*/ 594360 w 2000250"/>
              <a:gd name="connsiteY37" fmla="*/ 171450 h 1428750"/>
              <a:gd name="connsiteX38" fmla="*/ 308610 w 2000250"/>
              <a:gd name="connsiteY38" fmla="*/ 68580 h 1428750"/>
              <a:gd name="connsiteX0" fmla="*/ 411480 w 2000250"/>
              <a:gd name="connsiteY0" fmla="*/ 0 h 1428750"/>
              <a:gd name="connsiteX1" fmla="*/ 91440 w 2000250"/>
              <a:gd name="connsiteY1" fmla="*/ 125730 h 1428750"/>
              <a:gd name="connsiteX2" fmla="*/ 0 w 2000250"/>
              <a:gd name="connsiteY2" fmla="*/ 537210 h 1428750"/>
              <a:gd name="connsiteX3" fmla="*/ 34290 w 2000250"/>
              <a:gd name="connsiteY3" fmla="*/ 628650 h 1428750"/>
              <a:gd name="connsiteX4" fmla="*/ 148590 w 2000250"/>
              <a:gd name="connsiteY4" fmla="*/ 788670 h 1428750"/>
              <a:gd name="connsiteX5" fmla="*/ 217170 w 2000250"/>
              <a:gd name="connsiteY5" fmla="*/ 868680 h 1428750"/>
              <a:gd name="connsiteX6" fmla="*/ 251460 w 2000250"/>
              <a:gd name="connsiteY6" fmla="*/ 891540 h 1428750"/>
              <a:gd name="connsiteX7" fmla="*/ 274320 w 2000250"/>
              <a:gd name="connsiteY7" fmla="*/ 914400 h 1428750"/>
              <a:gd name="connsiteX8" fmla="*/ 457200 w 2000250"/>
              <a:gd name="connsiteY8" fmla="*/ 1074420 h 1428750"/>
              <a:gd name="connsiteX9" fmla="*/ 548640 w 2000250"/>
              <a:gd name="connsiteY9" fmla="*/ 1108710 h 1428750"/>
              <a:gd name="connsiteX10" fmla="*/ 617220 w 2000250"/>
              <a:gd name="connsiteY10" fmla="*/ 1131570 h 1428750"/>
              <a:gd name="connsiteX11" fmla="*/ 685800 w 2000250"/>
              <a:gd name="connsiteY11" fmla="*/ 1177290 h 1428750"/>
              <a:gd name="connsiteX12" fmla="*/ 720090 w 2000250"/>
              <a:gd name="connsiteY12" fmla="*/ 1200150 h 1428750"/>
              <a:gd name="connsiteX13" fmla="*/ 811530 w 2000250"/>
              <a:gd name="connsiteY13" fmla="*/ 1211580 h 1428750"/>
              <a:gd name="connsiteX14" fmla="*/ 857250 w 2000250"/>
              <a:gd name="connsiteY14" fmla="*/ 1223010 h 1428750"/>
              <a:gd name="connsiteX15" fmla="*/ 960120 w 2000250"/>
              <a:gd name="connsiteY15" fmla="*/ 1245870 h 1428750"/>
              <a:gd name="connsiteX16" fmla="*/ 1143000 w 2000250"/>
              <a:gd name="connsiteY16" fmla="*/ 1280160 h 1428750"/>
              <a:gd name="connsiteX17" fmla="*/ 1245870 w 2000250"/>
              <a:gd name="connsiteY17" fmla="*/ 1291590 h 1428750"/>
              <a:gd name="connsiteX18" fmla="*/ 1291590 w 2000250"/>
              <a:gd name="connsiteY18" fmla="*/ 1303020 h 1428750"/>
              <a:gd name="connsiteX19" fmla="*/ 1348740 w 2000250"/>
              <a:gd name="connsiteY19" fmla="*/ 1314450 h 1428750"/>
              <a:gd name="connsiteX20" fmla="*/ 1428750 w 2000250"/>
              <a:gd name="connsiteY20" fmla="*/ 1337310 h 1428750"/>
              <a:gd name="connsiteX21" fmla="*/ 1463040 w 2000250"/>
              <a:gd name="connsiteY21" fmla="*/ 1337310 h 1428750"/>
              <a:gd name="connsiteX22" fmla="*/ 1634490 w 2000250"/>
              <a:gd name="connsiteY22" fmla="*/ 1371600 h 1428750"/>
              <a:gd name="connsiteX23" fmla="*/ 1737360 w 2000250"/>
              <a:gd name="connsiteY23" fmla="*/ 1405890 h 1428750"/>
              <a:gd name="connsiteX24" fmla="*/ 1771650 w 2000250"/>
              <a:gd name="connsiteY24" fmla="*/ 1428750 h 1428750"/>
              <a:gd name="connsiteX25" fmla="*/ 1794510 w 2000250"/>
              <a:gd name="connsiteY25" fmla="*/ 1303020 h 1428750"/>
              <a:gd name="connsiteX26" fmla="*/ 1908810 w 2000250"/>
              <a:gd name="connsiteY26" fmla="*/ 1188720 h 1428750"/>
              <a:gd name="connsiteX27" fmla="*/ 2000250 w 2000250"/>
              <a:gd name="connsiteY27" fmla="*/ 1085850 h 1428750"/>
              <a:gd name="connsiteX28" fmla="*/ 1775460 w 2000250"/>
              <a:gd name="connsiteY28" fmla="*/ 937260 h 1428750"/>
              <a:gd name="connsiteX29" fmla="*/ 1383030 w 2000250"/>
              <a:gd name="connsiteY29" fmla="*/ 800100 h 1428750"/>
              <a:gd name="connsiteX30" fmla="*/ 1303020 w 2000250"/>
              <a:gd name="connsiteY30" fmla="*/ 708660 h 1428750"/>
              <a:gd name="connsiteX31" fmla="*/ 1200150 w 2000250"/>
              <a:gd name="connsiteY31" fmla="*/ 640080 h 1428750"/>
              <a:gd name="connsiteX32" fmla="*/ 1143000 w 2000250"/>
              <a:gd name="connsiteY32" fmla="*/ 582930 h 1428750"/>
              <a:gd name="connsiteX33" fmla="*/ 1062990 w 2000250"/>
              <a:gd name="connsiteY33" fmla="*/ 502920 h 1428750"/>
              <a:gd name="connsiteX34" fmla="*/ 834390 w 2000250"/>
              <a:gd name="connsiteY34" fmla="*/ 365760 h 1428750"/>
              <a:gd name="connsiteX35" fmla="*/ 765810 w 2000250"/>
              <a:gd name="connsiteY35" fmla="*/ 285750 h 1428750"/>
              <a:gd name="connsiteX36" fmla="*/ 731520 w 2000250"/>
              <a:gd name="connsiteY36" fmla="*/ 251460 h 1428750"/>
              <a:gd name="connsiteX37" fmla="*/ 594360 w 2000250"/>
              <a:gd name="connsiteY37" fmla="*/ 171450 h 1428750"/>
              <a:gd name="connsiteX38" fmla="*/ 308610 w 2000250"/>
              <a:gd name="connsiteY38" fmla="*/ 68580 h 1428750"/>
              <a:gd name="connsiteX0" fmla="*/ 411480 w 2000250"/>
              <a:gd name="connsiteY0" fmla="*/ 0 h 1428750"/>
              <a:gd name="connsiteX1" fmla="*/ 91440 w 2000250"/>
              <a:gd name="connsiteY1" fmla="*/ 125730 h 1428750"/>
              <a:gd name="connsiteX2" fmla="*/ 0 w 2000250"/>
              <a:gd name="connsiteY2" fmla="*/ 537210 h 1428750"/>
              <a:gd name="connsiteX3" fmla="*/ 34290 w 2000250"/>
              <a:gd name="connsiteY3" fmla="*/ 628650 h 1428750"/>
              <a:gd name="connsiteX4" fmla="*/ 148590 w 2000250"/>
              <a:gd name="connsiteY4" fmla="*/ 788670 h 1428750"/>
              <a:gd name="connsiteX5" fmla="*/ 217170 w 2000250"/>
              <a:gd name="connsiteY5" fmla="*/ 868680 h 1428750"/>
              <a:gd name="connsiteX6" fmla="*/ 251460 w 2000250"/>
              <a:gd name="connsiteY6" fmla="*/ 891540 h 1428750"/>
              <a:gd name="connsiteX7" fmla="*/ 274320 w 2000250"/>
              <a:gd name="connsiteY7" fmla="*/ 914400 h 1428750"/>
              <a:gd name="connsiteX8" fmla="*/ 457200 w 2000250"/>
              <a:gd name="connsiteY8" fmla="*/ 1074420 h 1428750"/>
              <a:gd name="connsiteX9" fmla="*/ 548640 w 2000250"/>
              <a:gd name="connsiteY9" fmla="*/ 1108710 h 1428750"/>
              <a:gd name="connsiteX10" fmla="*/ 617220 w 2000250"/>
              <a:gd name="connsiteY10" fmla="*/ 1131570 h 1428750"/>
              <a:gd name="connsiteX11" fmla="*/ 685800 w 2000250"/>
              <a:gd name="connsiteY11" fmla="*/ 1177290 h 1428750"/>
              <a:gd name="connsiteX12" fmla="*/ 720090 w 2000250"/>
              <a:gd name="connsiteY12" fmla="*/ 1200150 h 1428750"/>
              <a:gd name="connsiteX13" fmla="*/ 811530 w 2000250"/>
              <a:gd name="connsiteY13" fmla="*/ 1211580 h 1428750"/>
              <a:gd name="connsiteX14" fmla="*/ 857250 w 2000250"/>
              <a:gd name="connsiteY14" fmla="*/ 1223010 h 1428750"/>
              <a:gd name="connsiteX15" fmla="*/ 960120 w 2000250"/>
              <a:gd name="connsiteY15" fmla="*/ 1245870 h 1428750"/>
              <a:gd name="connsiteX16" fmla="*/ 1143000 w 2000250"/>
              <a:gd name="connsiteY16" fmla="*/ 1280160 h 1428750"/>
              <a:gd name="connsiteX17" fmla="*/ 1245870 w 2000250"/>
              <a:gd name="connsiteY17" fmla="*/ 1291590 h 1428750"/>
              <a:gd name="connsiteX18" fmla="*/ 1291590 w 2000250"/>
              <a:gd name="connsiteY18" fmla="*/ 1303020 h 1428750"/>
              <a:gd name="connsiteX19" fmla="*/ 1348740 w 2000250"/>
              <a:gd name="connsiteY19" fmla="*/ 1314450 h 1428750"/>
              <a:gd name="connsiteX20" fmla="*/ 1428750 w 2000250"/>
              <a:gd name="connsiteY20" fmla="*/ 1337310 h 1428750"/>
              <a:gd name="connsiteX21" fmla="*/ 1463040 w 2000250"/>
              <a:gd name="connsiteY21" fmla="*/ 1337310 h 1428750"/>
              <a:gd name="connsiteX22" fmla="*/ 1634490 w 2000250"/>
              <a:gd name="connsiteY22" fmla="*/ 1371600 h 1428750"/>
              <a:gd name="connsiteX23" fmla="*/ 1737360 w 2000250"/>
              <a:gd name="connsiteY23" fmla="*/ 1405890 h 1428750"/>
              <a:gd name="connsiteX24" fmla="*/ 1771650 w 2000250"/>
              <a:gd name="connsiteY24" fmla="*/ 1428750 h 1428750"/>
              <a:gd name="connsiteX25" fmla="*/ 1794510 w 2000250"/>
              <a:gd name="connsiteY25" fmla="*/ 1303020 h 1428750"/>
              <a:gd name="connsiteX26" fmla="*/ 1908810 w 2000250"/>
              <a:gd name="connsiteY26" fmla="*/ 1188720 h 1428750"/>
              <a:gd name="connsiteX27" fmla="*/ 2000250 w 2000250"/>
              <a:gd name="connsiteY27" fmla="*/ 1085850 h 1428750"/>
              <a:gd name="connsiteX28" fmla="*/ 1775460 w 2000250"/>
              <a:gd name="connsiteY28" fmla="*/ 937260 h 1428750"/>
              <a:gd name="connsiteX29" fmla="*/ 1383030 w 2000250"/>
              <a:gd name="connsiteY29" fmla="*/ 800100 h 1428750"/>
              <a:gd name="connsiteX30" fmla="*/ 1394460 w 2000250"/>
              <a:gd name="connsiteY30" fmla="*/ 708660 h 1428750"/>
              <a:gd name="connsiteX31" fmla="*/ 1200150 w 2000250"/>
              <a:gd name="connsiteY31" fmla="*/ 640080 h 1428750"/>
              <a:gd name="connsiteX32" fmla="*/ 1143000 w 2000250"/>
              <a:gd name="connsiteY32" fmla="*/ 582930 h 1428750"/>
              <a:gd name="connsiteX33" fmla="*/ 1062990 w 2000250"/>
              <a:gd name="connsiteY33" fmla="*/ 502920 h 1428750"/>
              <a:gd name="connsiteX34" fmla="*/ 834390 w 2000250"/>
              <a:gd name="connsiteY34" fmla="*/ 365760 h 1428750"/>
              <a:gd name="connsiteX35" fmla="*/ 765810 w 2000250"/>
              <a:gd name="connsiteY35" fmla="*/ 285750 h 1428750"/>
              <a:gd name="connsiteX36" fmla="*/ 731520 w 2000250"/>
              <a:gd name="connsiteY36" fmla="*/ 251460 h 1428750"/>
              <a:gd name="connsiteX37" fmla="*/ 594360 w 2000250"/>
              <a:gd name="connsiteY37" fmla="*/ 171450 h 1428750"/>
              <a:gd name="connsiteX38" fmla="*/ 308610 w 2000250"/>
              <a:gd name="connsiteY38" fmla="*/ 68580 h 1428750"/>
              <a:gd name="connsiteX0" fmla="*/ 411480 w 2000250"/>
              <a:gd name="connsiteY0" fmla="*/ 0 h 1428750"/>
              <a:gd name="connsiteX1" fmla="*/ 91440 w 2000250"/>
              <a:gd name="connsiteY1" fmla="*/ 125730 h 1428750"/>
              <a:gd name="connsiteX2" fmla="*/ 0 w 2000250"/>
              <a:gd name="connsiteY2" fmla="*/ 537210 h 1428750"/>
              <a:gd name="connsiteX3" fmla="*/ 34290 w 2000250"/>
              <a:gd name="connsiteY3" fmla="*/ 628650 h 1428750"/>
              <a:gd name="connsiteX4" fmla="*/ 148590 w 2000250"/>
              <a:gd name="connsiteY4" fmla="*/ 788670 h 1428750"/>
              <a:gd name="connsiteX5" fmla="*/ 217170 w 2000250"/>
              <a:gd name="connsiteY5" fmla="*/ 868680 h 1428750"/>
              <a:gd name="connsiteX6" fmla="*/ 251460 w 2000250"/>
              <a:gd name="connsiteY6" fmla="*/ 891540 h 1428750"/>
              <a:gd name="connsiteX7" fmla="*/ 274320 w 2000250"/>
              <a:gd name="connsiteY7" fmla="*/ 914400 h 1428750"/>
              <a:gd name="connsiteX8" fmla="*/ 457200 w 2000250"/>
              <a:gd name="connsiteY8" fmla="*/ 1074420 h 1428750"/>
              <a:gd name="connsiteX9" fmla="*/ 548640 w 2000250"/>
              <a:gd name="connsiteY9" fmla="*/ 1108710 h 1428750"/>
              <a:gd name="connsiteX10" fmla="*/ 617220 w 2000250"/>
              <a:gd name="connsiteY10" fmla="*/ 1131570 h 1428750"/>
              <a:gd name="connsiteX11" fmla="*/ 685800 w 2000250"/>
              <a:gd name="connsiteY11" fmla="*/ 1177290 h 1428750"/>
              <a:gd name="connsiteX12" fmla="*/ 720090 w 2000250"/>
              <a:gd name="connsiteY12" fmla="*/ 1200150 h 1428750"/>
              <a:gd name="connsiteX13" fmla="*/ 811530 w 2000250"/>
              <a:gd name="connsiteY13" fmla="*/ 1211580 h 1428750"/>
              <a:gd name="connsiteX14" fmla="*/ 857250 w 2000250"/>
              <a:gd name="connsiteY14" fmla="*/ 1223010 h 1428750"/>
              <a:gd name="connsiteX15" fmla="*/ 960120 w 2000250"/>
              <a:gd name="connsiteY15" fmla="*/ 1245870 h 1428750"/>
              <a:gd name="connsiteX16" fmla="*/ 1143000 w 2000250"/>
              <a:gd name="connsiteY16" fmla="*/ 1280160 h 1428750"/>
              <a:gd name="connsiteX17" fmla="*/ 1245870 w 2000250"/>
              <a:gd name="connsiteY17" fmla="*/ 1291590 h 1428750"/>
              <a:gd name="connsiteX18" fmla="*/ 1291590 w 2000250"/>
              <a:gd name="connsiteY18" fmla="*/ 1303020 h 1428750"/>
              <a:gd name="connsiteX19" fmla="*/ 1348740 w 2000250"/>
              <a:gd name="connsiteY19" fmla="*/ 1314450 h 1428750"/>
              <a:gd name="connsiteX20" fmla="*/ 1428750 w 2000250"/>
              <a:gd name="connsiteY20" fmla="*/ 1337310 h 1428750"/>
              <a:gd name="connsiteX21" fmla="*/ 1463040 w 2000250"/>
              <a:gd name="connsiteY21" fmla="*/ 1337310 h 1428750"/>
              <a:gd name="connsiteX22" fmla="*/ 1634490 w 2000250"/>
              <a:gd name="connsiteY22" fmla="*/ 1371600 h 1428750"/>
              <a:gd name="connsiteX23" fmla="*/ 1737360 w 2000250"/>
              <a:gd name="connsiteY23" fmla="*/ 1405890 h 1428750"/>
              <a:gd name="connsiteX24" fmla="*/ 1771650 w 2000250"/>
              <a:gd name="connsiteY24" fmla="*/ 1428750 h 1428750"/>
              <a:gd name="connsiteX25" fmla="*/ 1794510 w 2000250"/>
              <a:gd name="connsiteY25" fmla="*/ 1303020 h 1428750"/>
              <a:gd name="connsiteX26" fmla="*/ 1908810 w 2000250"/>
              <a:gd name="connsiteY26" fmla="*/ 1188720 h 1428750"/>
              <a:gd name="connsiteX27" fmla="*/ 2000250 w 2000250"/>
              <a:gd name="connsiteY27" fmla="*/ 1085850 h 1428750"/>
              <a:gd name="connsiteX28" fmla="*/ 1775460 w 2000250"/>
              <a:gd name="connsiteY28" fmla="*/ 937260 h 1428750"/>
              <a:gd name="connsiteX29" fmla="*/ 1546860 w 2000250"/>
              <a:gd name="connsiteY29" fmla="*/ 861060 h 1428750"/>
              <a:gd name="connsiteX30" fmla="*/ 1383030 w 2000250"/>
              <a:gd name="connsiteY30" fmla="*/ 800100 h 1428750"/>
              <a:gd name="connsiteX31" fmla="*/ 1394460 w 2000250"/>
              <a:gd name="connsiteY31" fmla="*/ 708660 h 1428750"/>
              <a:gd name="connsiteX32" fmla="*/ 1200150 w 2000250"/>
              <a:gd name="connsiteY32" fmla="*/ 640080 h 1428750"/>
              <a:gd name="connsiteX33" fmla="*/ 1143000 w 2000250"/>
              <a:gd name="connsiteY33" fmla="*/ 582930 h 1428750"/>
              <a:gd name="connsiteX34" fmla="*/ 1062990 w 2000250"/>
              <a:gd name="connsiteY34" fmla="*/ 502920 h 1428750"/>
              <a:gd name="connsiteX35" fmla="*/ 834390 w 2000250"/>
              <a:gd name="connsiteY35" fmla="*/ 365760 h 1428750"/>
              <a:gd name="connsiteX36" fmla="*/ 765810 w 2000250"/>
              <a:gd name="connsiteY36" fmla="*/ 285750 h 1428750"/>
              <a:gd name="connsiteX37" fmla="*/ 731520 w 2000250"/>
              <a:gd name="connsiteY37" fmla="*/ 251460 h 1428750"/>
              <a:gd name="connsiteX38" fmla="*/ 594360 w 2000250"/>
              <a:gd name="connsiteY38" fmla="*/ 171450 h 1428750"/>
              <a:gd name="connsiteX39" fmla="*/ 308610 w 2000250"/>
              <a:gd name="connsiteY39" fmla="*/ 68580 h 1428750"/>
              <a:gd name="connsiteX0" fmla="*/ 411480 w 2000250"/>
              <a:gd name="connsiteY0" fmla="*/ 0 h 1428750"/>
              <a:gd name="connsiteX1" fmla="*/ 91440 w 2000250"/>
              <a:gd name="connsiteY1" fmla="*/ 125730 h 1428750"/>
              <a:gd name="connsiteX2" fmla="*/ 0 w 2000250"/>
              <a:gd name="connsiteY2" fmla="*/ 537210 h 1428750"/>
              <a:gd name="connsiteX3" fmla="*/ 34290 w 2000250"/>
              <a:gd name="connsiteY3" fmla="*/ 628650 h 1428750"/>
              <a:gd name="connsiteX4" fmla="*/ 148590 w 2000250"/>
              <a:gd name="connsiteY4" fmla="*/ 788670 h 1428750"/>
              <a:gd name="connsiteX5" fmla="*/ 217170 w 2000250"/>
              <a:gd name="connsiteY5" fmla="*/ 868680 h 1428750"/>
              <a:gd name="connsiteX6" fmla="*/ 251460 w 2000250"/>
              <a:gd name="connsiteY6" fmla="*/ 891540 h 1428750"/>
              <a:gd name="connsiteX7" fmla="*/ 274320 w 2000250"/>
              <a:gd name="connsiteY7" fmla="*/ 914400 h 1428750"/>
              <a:gd name="connsiteX8" fmla="*/ 457200 w 2000250"/>
              <a:gd name="connsiteY8" fmla="*/ 1074420 h 1428750"/>
              <a:gd name="connsiteX9" fmla="*/ 548640 w 2000250"/>
              <a:gd name="connsiteY9" fmla="*/ 1108710 h 1428750"/>
              <a:gd name="connsiteX10" fmla="*/ 617220 w 2000250"/>
              <a:gd name="connsiteY10" fmla="*/ 1131570 h 1428750"/>
              <a:gd name="connsiteX11" fmla="*/ 685800 w 2000250"/>
              <a:gd name="connsiteY11" fmla="*/ 1177290 h 1428750"/>
              <a:gd name="connsiteX12" fmla="*/ 720090 w 2000250"/>
              <a:gd name="connsiteY12" fmla="*/ 1200150 h 1428750"/>
              <a:gd name="connsiteX13" fmla="*/ 811530 w 2000250"/>
              <a:gd name="connsiteY13" fmla="*/ 1211580 h 1428750"/>
              <a:gd name="connsiteX14" fmla="*/ 857250 w 2000250"/>
              <a:gd name="connsiteY14" fmla="*/ 1223010 h 1428750"/>
              <a:gd name="connsiteX15" fmla="*/ 960120 w 2000250"/>
              <a:gd name="connsiteY15" fmla="*/ 1245870 h 1428750"/>
              <a:gd name="connsiteX16" fmla="*/ 1143000 w 2000250"/>
              <a:gd name="connsiteY16" fmla="*/ 1280160 h 1428750"/>
              <a:gd name="connsiteX17" fmla="*/ 1245870 w 2000250"/>
              <a:gd name="connsiteY17" fmla="*/ 1291590 h 1428750"/>
              <a:gd name="connsiteX18" fmla="*/ 1291590 w 2000250"/>
              <a:gd name="connsiteY18" fmla="*/ 1303020 h 1428750"/>
              <a:gd name="connsiteX19" fmla="*/ 1348740 w 2000250"/>
              <a:gd name="connsiteY19" fmla="*/ 1314450 h 1428750"/>
              <a:gd name="connsiteX20" fmla="*/ 1428750 w 2000250"/>
              <a:gd name="connsiteY20" fmla="*/ 1337310 h 1428750"/>
              <a:gd name="connsiteX21" fmla="*/ 1463040 w 2000250"/>
              <a:gd name="connsiteY21" fmla="*/ 1337310 h 1428750"/>
              <a:gd name="connsiteX22" fmla="*/ 1634490 w 2000250"/>
              <a:gd name="connsiteY22" fmla="*/ 1371600 h 1428750"/>
              <a:gd name="connsiteX23" fmla="*/ 1737360 w 2000250"/>
              <a:gd name="connsiteY23" fmla="*/ 1405890 h 1428750"/>
              <a:gd name="connsiteX24" fmla="*/ 1771650 w 2000250"/>
              <a:gd name="connsiteY24" fmla="*/ 1428750 h 1428750"/>
              <a:gd name="connsiteX25" fmla="*/ 1794510 w 2000250"/>
              <a:gd name="connsiteY25" fmla="*/ 1303020 h 1428750"/>
              <a:gd name="connsiteX26" fmla="*/ 1908810 w 2000250"/>
              <a:gd name="connsiteY26" fmla="*/ 1188720 h 1428750"/>
              <a:gd name="connsiteX27" fmla="*/ 2000250 w 2000250"/>
              <a:gd name="connsiteY27" fmla="*/ 1085850 h 1428750"/>
              <a:gd name="connsiteX28" fmla="*/ 1775460 w 2000250"/>
              <a:gd name="connsiteY28" fmla="*/ 937260 h 1428750"/>
              <a:gd name="connsiteX29" fmla="*/ 1546860 w 2000250"/>
              <a:gd name="connsiteY29" fmla="*/ 861060 h 1428750"/>
              <a:gd name="connsiteX30" fmla="*/ 1470660 w 2000250"/>
              <a:gd name="connsiteY30" fmla="*/ 784860 h 1428750"/>
              <a:gd name="connsiteX31" fmla="*/ 1394460 w 2000250"/>
              <a:gd name="connsiteY31" fmla="*/ 708660 h 1428750"/>
              <a:gd name="connsiteX32" fmla="*/ 1200150 w 2000250"/>
              <a:gd name="connsiteY32" fmla="*/ 640080 h 1428750"/>
              <a:gd name="connsiteX33" fmla="*/ 1143000 w 2000250"/>
              <a:gd name="connsiteY33" fmla="*/ 582930 h 1428750"/>
              <a:gd name="connsiteX34" fmla="*/ 1062990 w 2000250"/>
              <a:gd name="connsiteY34" fmla="*/ 502920 h 1428750"/>
              <a:gd name="connsiteX35" fmla="*/ 834390 w 2000250"/>
              <a:gd name="connsiteY35" fmla="*/ 365760 h 1428750"/>
              <a:gd name="connsiteX36" fmla="*/ 765810 w 2000250"/>
              <a:gd name="connsiteY36" fmla="*/ 285750 h 1428750"/>
              <a:gd name="connsiteX37" fmla="*/ 731520 w 2000250"/>
              <a:gd name="connsiteY37" fmla="*/ 251460 h 1428750"/>
              <a:gd name="connsiteX38" fmla="*/ 594360 w 2000250"/>
              <a:gd name="connsiteY38" fmla="*/ 171450 h 1428750"/>
              <a:gd name="connsiteX39" fmla="*/ 308610 w 2000250"/>
              <a:gd name="connsiteY39" fmla="*/ 68580 h 1428750"/>
              <a:gd name="connsiteX0" fmla="*/ 541020 w 2129790"/>
              <a:gd name="connsiteY0" fmla="*/ 0 h 1428750"/>
              <a:gd name="connsiteX1" fmla="*/ 220980 w 2129790"/>
              <a:gd name="connsiteY1" fmla="*/ 125730 h 1428750"/>
              <a:gd name="connsiteX2" fmla="*/ 0 w 2129790"/>
              <a:gd name="connsiteY2" fmla="*/ 251460 h 1428750"/>
              <a:gd name="connsiteX3" fmla="*/ 163830 w 2129790"/>
              <a:gd name="connsiteY3" fmla="*/ 628650 h 1428750"/>
              <a:gd name="connsiteX4" fmla="*/ 278130 w 2129790"/>
              <a:gd name="connsiteY4" fmla="*/ 788670 h 1428750"/>
              <a:gd name="connsiteX5" fmla="*/ 346710 w 2129790"/>
              <a:gd name="connsiteY5" fmla="*/ 868680 h 1428750"/>
              <a:gd name="connsiteX6" fmla="*/ 381000 w 2129790"/>
              <a:gd name="connsiteY6" fmla="*/ 891540 h 1428750"/>
              <a:gd name="connsiteX7" fmla="*/ 403860 w 2129790"/>
              <a:gd name="connsiteY7" fmla="*/ 914400 h 1428750"/>
              <a:gd name="connsiteX8" fmla="*/ 586740 w 2129790"/>
              <a:gd name="connsiteY8" fmla="*/ 1074420 h 1428750"/>
              <a:gd name="connsiteX9" fmla="*/ 678180 w 2129790"/>
              <a:gd name="connsiteY9" fmla="*/ 1108710 h 1428750"/>
              <a:gd name="connsiteX10" fmla="*/ 746760 w 2129790"/>
              <a:gd name="connsiteY10" fmla="*/ 1131570 h 1428750"/>
              <a:gd name="connsiteX11" fmla="*/ 815340 w 2129790"/>
              <a:gd name="connsiteY11" fmla="*/ 1177290 h 1428750"/>
              <a:gd name="connsiteX12" fmla="*/ 849630 w 2129790"/>
              <a:gd name="connsiteY12" fmla="*/ 1200150 h 1428750"/>
              <a:gd name="connsiteX13" fmla="*/ 941070 w 2129790"/>
              <a:gd name="connsiteY13" fmla="*/ 1211580 h 1428750"/>
              <a:gd name="connsiteX14" fmla="*/ 986790 w 2129790"/>
              <a:gd name="connsiteY14" fmla="*/ 1223010 h 1428750"/>
              <a:gd name="connsiteX15" fmla="*/ 1089660 w 2129790"/>
              <a:gd name="connsiteY15" fmla="*/ 1245870 h 1428750"/>
              <a:gd name="connsiteX16" fmla="*/ 1272540 w 2129790"/>
              <a:gd name="connsiteY16" fmla="*/ 1280160 h 1428750"/>
              <a:gd name="connsiteX17" fmla="*/ 1375410 w 2129790"/>
              <a:gd name="connsiteY17" fmla="*/ 1291590 h 1428750"/>
              <a:gd name="connsiteX18" fmla="*/ 1421130 w 2129790"/>
              <a:gd name="connsiteY18" fmla="*/ 1303020 h 1428750"/>
              <a:gd name="connsiteX19" fmla="*/ 1478280 w 2129790"/>
              <a:gd name="connsiteY19" fmla="*/ 1314450 h 1428750"/>
              <a:gd name="connsiteX20" fmla="*/ 1558290 w 2129790"/>
              <a:gd name="connsiteY20" fmla="*/ 1337310 h 1428750"/>
              <a:gd name="connsiteX21" fmla="*/ 1592580 w 2129790"/>
              <a:gd name="connsiteY21" fmla="*/ 1337310 h 1428750"/>
              <a:gd name="connsiteX22" fmla="*/ 1764030 w 2129790"/>
              <a:gd name="connsiteY22" fmla="*/ 1371600 h 1428750"/>
              <a:gd name="connsiteX23" fmla="*/ 1866900 w 2129790"/>
              <a:gd name="connsiteY23" fmla="*/ 1405890 h 1428750"/>
              <a:gd name="connsiteX24" fmla="*/ 1901190 w 2129790"/>
              <a:gd name="connsiteY24" fmla="*/ 1428750 h 1428750"/>
              <a:gd name="connsiteX25" fmla="*/ 1924050 w 2129790"/>
              <a:gd name="connsiteY25" fmla="*/ 1303020 h 1428750"/>
              <a:gd name="connsiteX26" fmla="*/ 2038350 w 2129790"/>
              <a:gd name="connsiteY26" fmla="*/ 1188720 h 1428750"/>
              <a:gd name="connsiteX27" fmla="*/ 2129790 w 2129790"/>
              <a:gd name="connsiteY27" fmla="*/ 1085850 h 1428750"/>
              <a:gd name="connsiteX28" fmla="*/ 1905000 w 2129790"/>
              <a:gd name="connsiteY28" fmla="*/ 937260 h 1428750"/>
              <a:gd name="connsiteX29" fmla="*/ 1676400 w 2129790"/>
              <a:gd name="connsiteY29" fmla="*/ 861060 h 1428750"/>
              <a:gd name="connsiteX30" fmla="*/ 1600200 w 2129790"/>
              <a:gd name="connsiteY30" fmla="*/ 784860 h 1428750"/>
              <a:gd name="connsiteX31" fmla="*/ 1524000 w 2129790"/>
              <a:gd name="connsiteY31" fmla="*/ 708660 h 1428750"/>
              <a:gd name="connsiteX32" fmla="*/ 1329690 w 2129790"/>
              <a:gd name="connsiteY32" fmla="*/ 640080 h 1428750"/>
              <a:gd name="connsiteX33" fmla="*/ 1272540 w 2129790"/>
              <a:gd name="connsiteY33" fmla="*/ 582930 h 1428750"/>
              <a:gd name="connsiteX34" fmla="*/ 1192530 w 2129790"/>
              <a:gd name="connsiteY34" fmla="*/ 502920 h 1428750"/>
              <a:gd name="connsiteX35" fmla="*/ 963930 w 2129790"/>
              <a:gd name="connsiteY35" fmla="*/ 365760 h 1428750"/>
              <a:gd name="connsiteX36" fmla="*/ 895350 w 2129790"/>
              <a:gd name="connsiteY36" fmla="*/ 285750 h 1428750"/>
              <a:gd name="connsiteX37" fmla="*/ 861060 w 2129790"/>
              <a:gd name="connsiteY37" fmla="*/ 251460 h 1428750"/>
              <a:gd name="connsiteX38" fmla="*/ 723900 w 2129790"/>
              <a:gd name="connsiteY38" fmla="*/ 171450 h 1428750"/>
              <a:gd name="connsiteX39" fmla="*/ 438150 w 2129790"/>
              <a:gd name="connsiteY39" fmla="*/ 68580 h 1428750"/>
              <a:gd name="connsiteX0" fmla="*/ 541020 w 2129790"/>
              <a:gd name="connsiteY0" fmla="*/ 0 h 1428750"/>
              <a:gd name="connsiteX1" fmla="*/ 0 w 2129790"/>
              <a:gd name="connsiteY1" fmla="*/ 22860 h 1428750"/>
              <a:gd name="connsiteX2" fmla="*/ 0 w 2129790"/>
              <a:gd name="connsiteY2" fmla="*/ 251460 h 1428750"/>
              <a:gd name="connsiteX3" fmla="*/ 163830 w 2129790"/>
              <a:gd name="connsiteY3" fmla="*/ 628650 h 1428750"/>
              <a:gd name="connsiteX4" fmla="*/ 278130 w 2129790"/>
              <a:gd name="connsiteY4" fmla="*/ 788670 h 1428750"/>
              <a:gd name="connsiteX5" fmla="*/ 346710 w 2129790"/>
              <a:gd name="connsiteY5" fmla="*/ 868680 h 1428750"/>
              <a:gd name="connsiteX6" fmla="*/ 381000 w 2129790"/>
              <a:gd name="connsiteY6" fmla="*/ 891540 h 1428750"/>
              <a:gd name="connsiteX7" fmla="*/ 403860 w 2129790"/>
              <a:gd name="connsiteY7" fmla="*/ 914400 h 1428750"/>
              <a:gd name="connsiteX8" fmla="*/ 586740 w 2129790"/>
              <a:gd name="connsiteY8" fmla="*/ 1074420 h 1428750"/>
              <a:gd name="connsiteX9" fmla="*/ 678180 w 2129790"/>
              <a:gd name="connsiteY9" fmla="*/ 1108710 h 1428750"/>
              <a:gd name="connsiteX10" fmla="*/ 746760 w 2129790"/>
              <a:gd name="connsiteY10" fmla="*/ 1131570 h 1428750"/>
              <a:gd name="connsiteX11" fmla="*/ 815340 w 2129790"/>
              <a:gd name="connsiteY11" fmla="*/ 1177290 h 1428750"/>
              <a:gd name="connsiteX12" fmla="*/ 849630 w 2129790"/>
              <a:gd name="connsiteY12" fmla="*/ 1200150 h 1428750"/>
              <a:gd name="connsiteX13" fmla="*/ 941070 w 2129790"/>
              <a:gd name="connsiteY13" fmla="*/ 1211580 h 1428750"/>
              <a:gd name="connsiteX14" fmla="*/ 986790 w 2129790"/>
              <a:gd name="connsiteY14" fmla="*/ 1223010 h 1428750"/>
              <a:gd name="connsiteX15" fmla="*/ 1089660 w 2129790"/>
              <a:gd name="connsiteY15" fmla="*/ 1245870 h 1428750"/>
              <a:gd name="connsiteX16" fmla="*/ 1272540 w 2129790"/>
              <a:gd name="connsiteY16" fmla="*/ 1280160 h 1428750"/>
              <a:gd name="connsiteX17" fmla="*/ 1375410 w 2129790"/>
              <a:gd name="connsiteY17" fmla="*/ 1291590 h 1428750"/>
              <a:gd name="connsiteX18" fmla="*/ 1421130 w 2129790"/>
              <a:gd name="connsiteY18" fmla="*/ 1303020 h 1428750"/>
              <a:gd name="connsiteX19" fmla="*/ 1478280 w 2129790"/>
              <a:gd name="connsiteY19" fmla="*/ 1314450 h 1428750"/>
              <a:gd name="connsiteX20" fmla="*/ 1558290 w 2129790"/>
              <a:gd name="connsiteY20" fmla="*/ 1337310 h 1428750"/>
              <a:gd name="connsiteX21" fmla="*/ 1592580 w 2129790"/>
              <a:gd name="connsiteY21" fmla="*/ 1337310 h 1428750"/>
              <a:gd name="connsiteX22" fmla="*/ 1764030 w 2129790"/>
              <a:gd name="connsiteY22" fmla="*/ 1371600 h 1428750"/>
              <a:gd name="connsiteX23" fmla="*/ 1866900 w 2129790"/>
              <a:gd name="connsiteY23" fmla="*/ 1405890 h 1428750"/>
              <a:gd name="connsiteX24" fmla="*/ 1901190 w 2129790"/>
              <a:gd name="connsiteY24" fmla="*/ 1428750 h 1428750"/>
              <a:gd name="connsiteX25" fmla="*/ 1924050 w 2129790"/>
              <a:gd name="connsiteY25" fmla="*/ 1303020 h 1428750"/>
              <a:gd name="connsiteX26" fmla="*/ 2038350 w 2129790"/>
              <a:gd name="connsiteY26" fmla="*/ 1188720 h 1428750"/>
              <a:gd name="connsiteX27" fmla="*/ 2129790 w 2129790"/>
              <a:gd name="connsiteY27" fmla="*/ 1085850 h 1428750"/>
              <a:gd name="connsiteX28" fmla="*/ 1905000 w 2129790"/>
              <a:gd name="connsiteY28" fmla="*/ 937260 h 1428750"/>
              <a:gd name="connsiteX29" fmla="*/ 1676400 w 2129790"/>
              <a:gd name="connsiteY29" fmla="*/ 861060 h 1428750"/>
              <a:gd name="connsiteX30" fmla="*/ 1600200 w 2129790"/>
              <a:gd name="connsiteY30" fmla="*/ 784860 h 1428750"/>
              <a:gd name="connsiteX31" fmla="*/ 1524000 w 2129790"/>
              <a:gd name="connsiteY31" fmla="*/ 708660 h 1428750"/>
              <a:gd name="connsiteX32" fmla="*/ 1329690 w 2129790"/>
              <a:gd name="connsiteY32" fmla="*/ 640080 h 1428750"/>
              <a:gd name="connsiteX33" fmla="*/ 1272540 w 2129790"/>
              <a:gd name="connsiteY33" fmla="*/ 582930 h 1428750"/>
              <a:gd name="connsiteX34" fmla="*/ 1192530 w 2129790"/>
              <a:gd name="connsiteY34" fmla="*/ 502920 h 1428750"/>
              <a:gd name="connsiteX35" fmla="*/ 963930 w 2129790"/>
              <a:gd name="connsiteY35" fmla="*/ 365760 h 1428750"/>
              <a:gd name="connsiteX36" fmla="*/ 895350 w 2129790"/>
              <a:gd name="connsiteY36" fmla="*/ 285750 h 1428750"/>
              <a:gd name="connsiteX37" fmla="*/ 861060 w 2129790"/>
              <a:gd name="connsiteY37" fmla="*/ 251460 h 1428750"/>
              <a:gd name="connsiteX38" fmla="*/ 723900 w 2129790"/>
              <a:gd name="connsiteY38" fmla="*/ 171450 h 1428750"/>
              <a:gd name="connsiteX39" fmla="*/ 438150 w 2129790"/>
              <a:gd name="connsiteY39" fmla="*/ 68580 h 1428750"/>
              <a:gd name="connsiteX0" fmla="*/ 617220 w 2205990"/>
              <a:gd name="connsiteY0" fmla="*/ 0 h 1428750"/>
              <a:gd name="connsiteX1" fmla="*/ 76200 w 2205990"/>
              <a:gd name="connsiteY1" fmla="*/ 22860 h 1428750"/>
              <a:gd name="connsiteX2" fmla="*/ 76200 w 2205990"/>
              <a:gd name="connsiteY2" fmla="*/ 251460 h 1428750"/>
              <a:gd name="connsiteX3" fmla="*/ 0 w 2205990"/>
              <a:gd name="connsiteY3" fmla="*/ 480060 h 1428750"/>
              <a:gd name="connsiteX4" fmla="*/ 354330 w 2205990"/>
              <a:gd name="connsiteY4" fmla="*/ 788670 h 1428750"/>
              <a:gd name="connsiteX5" fmla="*/ 422910 w 2205990"/>
              <a:gd name="connsiteY5" fmla="*/ 868680 h 1428750"/>
              <a:gd name="connsiteX6" fmla="*/ 457200 w 2205990"/>
              <a:gd name="connsiteY6" fmla="*/ 891540 h 1428750"/>
              <a:gd name="connsiteX7" fmla="*/ 480060 w 2205990"/>
              <a:gd name="connsiteY7" fmla="*/ 914400 h 1428750"/>
              <a:gd name="connsiteX8" fmla="*/ 662940 w 2205990"/>
              <a:gd name="connsiteY8" fmla="*/ 1074420 h 1428750"/>
              <a:gd name="connsiteX9" fmla="*/ 754380 w 2205990"/>
              <a:gd name="connsiteY9" fmla="*/ 1108710 h 1428750"/>
              <a:gd name="connsiteX10" fmla="*/ 822960 w 2205990"/>
              <a:gd name="connsiteY10" fmla="*/ 1131570 h 1428750"/>
              <a:gd name="connsiteX11" fmla="*/ 891540 w 2205990"/>
              <a:gd name="connsiteY11" fmla="*/ 1177290 h 1428750"/>
              <a:gd name="connsiteX12" fmla="*/ 925830 w 2205990"/>
              <a:gd name="connsiteY12" fmla="*/ 1200150 h 1428750"/>
              <a:gd name="connsiteX13" fmla="*/ 1017270 w 2205990"/>
              <a:gd name="connsiteY13" fmla="*/ 1211580 h 1428750"/>
              <a:gd name="connsiteX14" fmla="*/ 1062990 w 2205990"/>
              <a:gd name="connsiteY14" fmla="*/ 1223010 h 1428750"/>
              <a:gd name="connsiteX15" fmla="*/ 1165860 w 2205990"/>
              <a:gd name="connsiteY15" fmla="*/ 1245870 h 1428750"/>
              <a:gd name="connsiteX16" fmla="*/ 1348740 w 2205990"/>
              <a:gd name="connsiteY16" fmla="*/ 1280160 h 1428750"/>
              <a:gd name="connsiteX17" fmla="*/ 1451610 w 2205990"/>
              <a:gd name="connsiteY17" fmla="*/ 1291590 h 1428750"/>
              <a:gd name="connsiteX18" fmla="*/ 1497330 w 2205990"/>
              <a:gd name="connsiteY18" fmla="*/ 1303020 h 1428750"/>
              <a:gd name="connsiteX19" fmla="*/ 1554480 w 2205990"/>
              <a:gd name="connsiteY19" fmla="*/ 1314450 h 1428750"/>
              <a:gd name="connsiteX20" fmla="*/ 1634490 w 2205990"/>
              <a:gd name="connsiteY20" fmla="*/ 1337310 h 1428750"/>
              <a:gd name="connsiteX21" fmla="*/ 1668780 w 2205990"/>
              <a:gd name="connsiteY21" fmla="*/ 1337310 h 1428750"/>
              <a:gd name="connsiteX22" fmla="*/ 1840230 w 2205990"/>
              <a:gd name="connsiteY22" fmla="*/ 1371600 h 1428750"/>
              <a:gd name="connsiteX23" fmla="*/ 1943100 w 2205990"/>
              <a:gd name="connsiteY23" fmla="*/ 1405890 h 1428750"/>
              <a:gd name="connsiteX24" fmla="*/ 1977390 w 2205990"/>
              <a:gd name="connsiteY24" fmla="*/ 1428750 h 1428750"/>
              <a:gd name="connsiteX25" fmla="*/ 2000250 w 2205990"/>
              <a:gd name="connsiteY25" fmla="*/ 1303020 h 1428750"/>
              <a:gd name="connsiteX26" fmla="*/ 2114550 w 2205990"/>
              <a:gd name="connsiteY26" fmla="*/ 1188720 h 1428750"/>
              <a:gd name="connsiteX27" fmla="*/ 2205990 w 2205990"/>
              <a:gd name="connsiteY27" fmla="*/ 1085850 h 1428750"/>
              <a:gd name="connsiteX28" fmla="*/ 1981200 w 2205990"/>
              <a:gd name="connsiteY28" fmla="*/ 937260 h 1428750"/>
              <a:gd name="connsiteX29" fmla="*/ 1752600 w 2205990"/>
              <a:gd name="connsiteY29" fmla="*/ 861060 h 1428750"/>
              <a:gd name="connsiteX30" fmla="*/ 1676400 w 2205990"/>
              <a:gd name="connsiteY30" fmla="*/ 784860 h 1428750"/>
              <a:gd name="connsiteX31" fmla="*/ 1600200 w 2205990"/>
              <a:gd name="connsiteY31" fmla="*/ 708660 h 1428750"/>
              <a:gd name="connsiteX32" fmla="*/ 1405890 w 2205990"/>
              <a:gd name="connsiteY32" fmla="*/ 640080 h 1428750"/>
              <a:gd name="connsiteX33" fmla="*/ 1348740 w 2205990"/>
              <a:gd name="connsiteY33" fmla="*/ 582930 h 1428750"/>
              <a:gd name="connsiteX34" fmla="*/ 1268730 w 2205990"/>
              <a:gd name="connsiteY34" fmla="*/ 502920 h 1428750"/>
              <a:gd name="connsiteX35" fmla="*/ 1040130 w 2205990"/>
              <a:gd name="connsiteY35" fmla="*/ 365760 h 1428750"/>
              <a:gd name="connsiteX36" fmla="*/ 971550 w 2205990"/>
              <a:gd name="connsiteY36" fmla="*/ 285750 h 1428750"/>
              <a:gd name="connsiteX37" fmla="*/ 937260 w 2205990"/>
              <a:gd name="connsiteY37" fmla="*/ 251460 h 1428750"/>
              <a:gd name="connsiteX38" fmla="*/ 800100 w 2205990"/>
              <a:gd name="connsiteY38" fmla="*/ 171450 h 1428750"/>
              <a:gd name="connsiteX39" fmla="*/ 514350 w 2205990"/>
              <a:gd name="connsiteY39" fmla="*/ 68580 h 1428750"/>
              <a:gd name="connsiteX0" fmla="*/ 693420 w 2282190"/>
              <a:gd name="connsiteY0" fmla="*/ 0 h 1428750"/>
              <a:gd name="connsiteX1" fmla="*/ 152400 w 2282190"/>
              <a:gd name="connsiteY1" fmla="*/ 22860 h 1428750"/>
              <a:gd name="connsiteX2" fmla="*/ 0 w 2282190"/>
              <a:gd name="connsiteY2" fmla="*/ 175260 h 1428750"/>
              <a:gd name="connsiteX3" fmla="*/ 76200 w 2282190"/>
              <a:gd name="connsiteY3" fmla="*/ 480060 h 1428750"/>
              <a:gd name="connsiteX4" fmla="*/ 430530 w 2282190"/>
              <a:gd name="connsiteY4" fmla="*/ 788670 h 1428750"/>
              <a:gd name="connsiteX5" fmla="*/ 499110 w 2282190"/>
              <a:gd name="connsiteY5" fmla="*/ 868680 h 1428750"/>
              <a:gd name="connsiteX6" fmla="*/ 533400 w 2282190"/>
              <a:gd name="connsiteY6" fmla="*/ 891540 h 1428750"/>
              <a:gd name="connsiteX7" fmla="*/ 556260 w 2282190"/>
              <a:gd name="connsiteY7" fmla="*/ 914400 h 1428750"/>
              <a:gd name="connsiteX8" fmla="*/ 739140 w 2282190"/>
              <a:gd name="connsiteY8" fmla="*/ 1074420 h 1428750"/>
              <a:gd name="connsiteX9" fmla="*/ 830580 w 2282190"/>
              <a:gd name="connsiteY9" fmla="*/ 1108710 h 1428750"/>
              <a:gd name="connsiteX10" fmla="*/ 899160 w 2282190"/>
              <a:gd name="connsiteY10" fmla="*/ 1131570 h 1428750"/>
              <a:gd name="connsiteX11" fmla="*/ 967740 w 2282190"/>
              <a:gd name="connsiteY11" fmla="*/ 1177290 h 1428750"/>
              <a:gd name="connsiteX12" fmla="*/ 1002030 w 2282190"/>
              <a:gd name="connsiteY12" fmla="*/ 1200150 h 1428750"/>
              <a:gd name="connsiteX13" fmla="*/ 1093470 w 2282190"/>
              <a:gd name="connsiteY13" fmla="*/ 1211580 h 1428750"/>
              <a:gd name="connsiteX14" fmla="*/ 1139190 w 2282190"/>
              <a:gd name="connsiteY14" fmla="*/ 1223010 h 1428750"/>
              <a:gd name="connsiteX15" fmla="*/ 1242060 w 2282190"/>
              <a:gd name="connsiteY15" fmla="*/ 1245870 h 1428750"/>
              <a:gd name="connsiteX16" fmla="*/ 1424940 w 2282190"/>
              <a:gd name="connsiteY16" fmla="*/ 1280160 h 1428750"/>
              <a:gd name="connsiteX17" fmla="*/ 1527810 w 2282190"/>
              <a:gd name="connsiteY17" fmla="*/ 1291590 h 1428750"/>
              <a:gd name="connsiteX18" fmla="*/ 1573530 w 2282190"/>
              <a:gd name="connsiteY18" fmla="*/ 1303020 h 1428750"/>
              <a:gd name="connsiteX19" fmla="*/ 1630680 w 2282190"/>
              <a:gd name="connsiteY19" fmla="*/ 1314450 h 1428750"/>
              <a:gd name="connsiteX20" fmla="*/ 1710690 w 2282190"/>
              <a:gd name="connsiteY20" fmla="*/ 1337310 h 1428750"/>
              <a:gd name="connsiteX21" fmla="*/ 1744980 w 2282190"/>
              <a:gd name="connsiteY21" fmla="*/ 1337310 h 1428750"/>
              <a:gd name="connsiteX22" fmla="*/ 1916430 w 2282190"/>
              <a:gd name="connsiteY22" fmla="*/ 1371600 h 1428750"/>
              <a:gd name="connsiteX23" fmla="*/ 2019300 w 2282190"/>
              <a:gd name="connsiteY23" fmla="*/ 1405890 h 1428750"/>
              <a:gd name="connsiteX24" fmla="*/ 2053590 w 2282190"/>
              <a:gd name="connsiteY24" fmla="*/ 1428750 h 1428750"/>
              <a:gd name="connsiteX25" fmla="*/ 2076450 w 2282190"/>
              <a:gd name="connsiteY25" fmla="*/ 1303020 h 1428750"/>
              <a:gd name="connsiteX26" fmla="*/ 2190750 w 2282190"/>
              <a:gd name="connsiteY26" fmla="*/ 1188720 h 1428750"/>
              <a:gd name="connsiteX27" fmla="*/ 2282190 w 2282190"/>
              <a:gd name="connsiteY27" fmla="*/ 1085850 h 1428750"/>
              <a:gd name="connsiteX28" fmla="*/ 2057400 w 2282190"/>
              <a:gd name="connsiteY28" fmla="*/ 937260 h 1428750"/>
              <a:gd name="connsiteX29" fmla="*/ 1828800 w 2282190"/>
              <a:gd name="connsiteY29" fmla="*/ 861060 h 1428750"/>
              <a:gd name="connsiteX30" fmla="*/ 1752600 w 2282190"/>
              <a:gd name="connsiteY30" fmla="*/ 784860 h 1428750"/>
              <a:gd name="connsiteX31" fmla="*/ 1676400 w 2282190"/>
              <a:gd name="connsiteY31" fmla="*/ 708660 h 1428750"/>
              <a:gd name="connsiteX32" fmla="*/ 1482090 w 2282190"/>
              <a:gd name="connsiteY32" fmla="*/ 640080 h 1428750"/>
              <a:gd name="connsiteX33" fmla="*/ 1424940 w 2282190"/>
              <a:gd name="connsiteY33" fmla="*/ 582930 h 1428750"/>
              <a:gd name="connsiteX34" fmla="*/ 1344930 w 2282190"/>
              <a:gd name="connsiteY34" fmla="*/ 502920 h 1428750"/>
              <a:gd name="connsiteX35" fmla="*/ 1116330 w 2282190"/>
              <a:gd name="connsiteY35" fmla="*/ 365760 h 1428750"/>
              <a:gd name="connsiteX36" fmla="*/ 1047750 w 2282190"/>
              <a:gd name="connsiteY36" fmla="*/ 285750 h 1428750"/>
              <a:gd name="connsiteX37" fmla="*/ 1013460 w 2282190"/>
              <a:gd name="connsiteY37" fmla="*/ 251460 h 1428750"/>
              <a:gd name="connsiteX38" fmla="*/ 876300 w 2282190"/>
              <a:gd name="connsiteY38" fmla="*/ 171450 h 1428750"/>
              <a:gd name="connsiteX39" fmla="*/ 590550 w 2282190"/>
              <a:gd name="connsiteY39" fmla="*/ 6858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82190" h="1428750">
                <a:moveTo>
                  <a:pt x="693420" y="0"/>
                </a:moveTo>
                <a:lnTo>
                  <a:pt x="152400" y="22860"/>
                </a:lnTo>
                <a:lnTo>
                  <a:pt x="0" y="175260"/>
                </a:lnTo>
                <a:lnTo>
                  <a:pt x="76200" y="480060"/>
                </a:lnTo>
                <a:lnTo>
                  <a:pt x="430530" y="788670"/>
                </a:lnTo>
                <a:cubicBezTo>
                  <a:pt x="453390" y="815340"/>
                  <a:pt x="474272" y="843842"/>
                  <a:pt x="499110" y="868680"/>
                </a:cubicBezTo>
                <a:cubicBezTo>
                  <a:pt x="508824" y="878394"/>
                  <a:pt x="522673" y="882958"/>
                  <a:pt x="533400" y="891540"/>
                </a:cubicBezTo>
                <a:cubicBezTo>
                  <a:pt x="541815" y="898272"/>
                  <a:pt x="548640" y="906780"/>
                  <a:pt x="556260" y="914400"/>
                </a:cubicBezTo>
                <a:lnTo>
                  <a:pt x="739140" y="1074420"/>
                </a:lnTo>
                <a:lnTo>
                  <a:pt x="830580" y="1108710"/>
                </a:lnTo>
                <a:cubicBezTo>
                  <a:pt x="853273" y="1116815"/>
                  <a:pt x="879110" y="1118204"/>
                  <a:pt x="899160" y="1131570"/>
                </a:cubicBezTo>
                <a:lnTo>
                  <a:pt x="967740" y="1177290"/>
                </a:lnTo>
                <a:cubicBezTo>
                  <a:pt x="979170" y="1184910"/>
                  <a:pt x="988399" y="1198446"/>
                  <a:pt x="1002030" y="1200150"/>
                </a:cubicBezTo>
                <a:lnTo>
                  <a:pt x="1093470" y="1211580"/>
                </a:lnTo>
                <a:lnTo>
                  <a:pt x="1139190" y="1223010"/>
                </a:lnTo>
                <a:lnTo>
                  <a:pt x="1242060" y="1245870"/>
                </a:lnTo>
                <a:lnTo>
                  <a:pt x="1424940" y="1280160"/>
                </a:lnTo>
                <a:cubicBezTo>
                  <a:pt x="1459230" y="1283970"/>
                  <a:pt x="1493710" y="1286344"/>
                  <a:pt x="1527810" y="1291590"/>
                </a:cubicBezTo>
                <a:cubicBezTo>
                  <a:pt x="1543336" y="1293979"/>
                  <a:pt x="1558195" y="1299612"/>
                  <a:pt x="1573530" y="1303020"/>
                </a:cubicBezTo>
                <a:cubicBezTo>
                  <a:pt x="1592495" y="1307234"/>
                  <a:pt x="1611833" y="1309738"/>
                  <a:pt x="1630680" y="1314450"/>
                </a:cubicBezTo>
                <a:cubicBezTo>
                  <a:pt x="1674104" y="1325306"/>
                  <a:pt x="1660804" y="1330183"/>
                  <a:pt x="1710690" y="1337310"/>
                </a:cubicBezTo>
                <a:cubicBezTo>
                  <a:pt x="1722005" y="1338926"/>
                  <a:pt x="1733550" y="1337310"/>
                  <a:pt x="1744980" y="1337310"/>
                </a:cubicBezTo>
                <a:lnTo>
                  <a:pt x="1916430" y="1371600"/>
                </a:lnTo>
                <a:cubicBezTo>
                  <a:pt x="1950720" y="1383030"/>
                  <a:pt x="1985936" y="1391988"/>
                  <a:pt x="2019300" y="1405890"/>
                </a:cubicBezTo>
                <a:cubicBezTo>
                  <a:pt x="2031980" y="1411174"/>
                  <a:pt x="2053590" y="1428750"/>
                  <a:pt x="2053590" y="1428750"/>
                </a:cubicBezTo>
                <a:lnTo>
                  <a:pt x="2076450" y="1303020"/>
                </a:lnTo>
                <a:lnTo>
                  <a:pt x="2190750" y="1188720"/>
                </a:lnTo>
                <a:lnTo>
                  <a:pt x="2282190" y="1085850"/>
                </a:lnTo>
                <a:lnTo>
                  <a:pt x="2057400" y="937260"/>
                </a:lnTo>
                <a:lnTo>
                  <a:pt x="1828800" y="861060"/>
                </a:lnTo>
                <a:lnTo>
                  <a:pt x="1752600" y="784860"/>
                </a:lnTo>
                <a:cubicBezTo>
                  <a:pt x="1725930" y="754380"/>
                  <a:pt x="1705038" y="737298"/>
                  <a:pt x="1676400" y="708660"/>
                </a:cubicBezTo>
                <a:cubicBezTo>
                  <a:pt x="1582736" y="614996"/>
                  <a:pt x="1565840" y="699901"/>
                  <a:pt x="1482090" y="640080"/>
                </a:cubicBezTo>
                <a:lnTo>
                  <a:pt x="1424940" y="582930"/>
                </a:lnTo>
                <a:lnTo>
                  <a:pt x="1344930" y="502920"/>
                </a:lnTo>
                <a:lnTo>
                  <a:pt x="1116330" y="365760"/>
                </a:lnTo>
                <a:cubicBezTo>
                  <a:pt x="1093470" y="339090"/>
                  <a:pt x="1071248" y="311859"/>
                  <a:pt x="1047750" y="285750"/>
                </a:cubicBezTo>
                <a:cubicBezTo>
                  <a:pt x="1036937" y="273735"/>
                  <a:pt x="1013460" y="251460"/>
                  <a:pt x="1013460" y="251460"/>
                </a:cubicBezTo>
                <a:lnTo>
                  <a:pt x="876300" y="171450"/>
                </a:lnTo>
                <a:lnTo>
                  <a:pt x="590550" y="68580"/>
                </a:lnTo>
              </a:path>
            </a:pathLst>
          </a:custGeom>
          <a:solidFill>
            <a:srgbClr val="B937AA">
              <a:alpha val="52000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Oval 11"/>
          <p:cNvSpPr/>
          <p:nvPr/>
        </p:nvSpPr>
        <p:spPr>
          <a:xfrm rot="17711701">
            <a:off x="3914775" y="3786188"/>
            <a:ext cx="1354137" cy="3449638"/>
          </a:xfrm>
          <a:prstGeom prst="ellipse">
            <a:avLst/>
          </a:prstGeom>
          <a:solidFill>
            <a:srgbClr val="00B0F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658" name="TextBox 14"/>
          <p:cNvSpPr txBox="1">
            <a:spLocks noChangeArrowheads="1"/>
          </p:cNvSpPr>
          <p:nvPr/>
        </p:nvSpPr>
        <p:spPr bwMode="auto">
          <a:xfrm>
            <a:off x="4343400" y="76200"/>
            <a:ext cx="4724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600" dirty="0">
                <a:solidFill>
                  <a:srgbClr val="0000FF"/>
                </a:solidFill>
              </a:rPr>
              <a:t>Historical Groundwater Plumes</a:t>
            </a:r>
          </a:p>
        </p:txBody>
      </p:sp>
      <p:sp>
        <p:nvSpPr>
          <p:cNvPr id="17" name="Oval 16"/>
          <p:cNvSpPr/>
          <p:nvPr/>
        </p:nvSpPr>
        <p:spPr>
          <a:xfrm rot="19331571">
            <a:off x="3525838" y="2316163"/>
            <a:ext cx="696912" cy="303212"/>
          </a:xfrm>
          <a:prstGeom prst="ellipse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3605213" y="1862138"/>
            <a:ext cx="4187825" cy="3692525"/>
            <a:chOff x="3605430" y="1862003"/>
            <a:chExt cx="4187987" cy="3692377"/>
          </a:xfrm>
        </p:grpSpPr>
        <p:sp>
          <p:nvSpPr>
            <p:cNvPr id="27661" name="AutoShape 5"/>
            <p:cNvSpPr>
              <a:spLocks noChangeArrowheads="1"/>
            </p:cNvSpPr>
            <p:nvPr/>
          </p:nvSpPr>
          <p:spPr bwMode="auto">
            <a:xfrm rot="-7974770">
              <a:off x="4312098" y="1155335"/>
              <a:ext cx="222260" cy="1635595"/>
            </a:xfrm>
            <a:prstGeom prst="downArrow">
              <a:avLst>
                <a:gd name="adj1" fmla="val 50000"/>
                <a:gd name="adj2" fmla="val 9508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62" name="AutoShape 5"/>
            <p:cNvSpPr>
              <a:spLocks noChangeArrowheads="1"/>
            </p:cNvSpPr>
            <p:nvPr/>
          </p:nvSpPr>
          <p:spPr bwMode="auto">
            <a:xfrm rot="-7881669">
              <a:off x="4964307" y="2013475"/>
              <a:ext cx="191437" cy="1131887"/>
            </a:xfrm>
            <a:prstGeom prst="downArrow">
              <a:avLst>
                <a:gd name="adj1" fmla="val 50000"/>
                <a:gd name="adj2" fmla="val 950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63" name="AutoShape 5"/>
            <p:cNvSpPr>
              <a:spLocks noChangeArrowheads="1"/>
            </p:cNvSpPr>
            <p:nvPr/>
          </p:nvSpPr>
          <p:spPr bwMode="auto">
            <a:xfrm rot="-8138845">
              <a:off x="5931550" y="2418792"/>
              <a:ext cx="187281" cy="1131887"/>
            </a:xfrm>
            <a:prstGeom prst="downArrow">
              <a:avLst>
                <a:gd name="adj1" fmla="val 50000"/>
                <a:gd name="adj2" fmla="val 9507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64" name="AutoShape 5"/>
            <p:cNvSpPr>
              <a:spLocks noChangeArrowheads="1"/>
            </p:cNvSpPr>
            <p:nvPr/>
          </p:nvSpPr>
          <p:spPr bwMode="auto">
            <a:xfrm rot="-3415939">
              <a:off x="4230784" y="4870710"/>
              <a:ext cx="235453" cy="1131887"/>
            </a:xfrm>
            <a:prstGeom prst="downArrow">
              <a:avLst>
                <a:gd name="adj1" fmla="val 50000"/>
                <a:gd name="adj2" fmla="val 9507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65" name="AutoShape 5"/>
            <p:cNvSpPr>
              <a:spLocks noChangeArrowheads="1"/>
            </p:cNvSpPr>
            <p:nvPr/>
          </p:nvSpPr>
          <p:spPr bwMode="auto">
            <a:xfrm rot="-2827521">
              <a:off x="5489072" y="4233781"/>
              <a:ext cx="194471" cy="1131887"/>
            </a:xfrm>
            <a:prstGeom prst="downArrow">
              <a:avLst>
                <a:gd name="adj1" fmla="val 50000"/>
                <a:gd name="adj2" fmla="val 9509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66" name="AutoShape 5"/>
            <p:cNvSpPr>
              <a:spLocks noChangeArrowheads="1"/>
            </p:cNvSpPr>
            <p:nvPr/>
          </p:nvSpPr>
          <p:spPr bwMode="auto">
            <a:xfrm rot="-6085606">
              <a:off x="7226553" y="3161514"/>
              <a:ext cx="209951" cy="923776"/>
            </a:xfrm>
            <a:prstGeom prst="downArrow">
              <a:avLst>
                <a:gd name="adj1" fmla="val 50000"/>
                <a:gd name="adj2" fmla="val 950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67" name="AutoShape 5"/>
            <p:cNvSpPr>
              <a:spLocks noChangeArrowheads="1"/>
            </p:cNvSpPr>
            <p:nvPr/>
          </p:nvSpPr>
          <p:spPr bwMode="auto">
            <a:xfrm rot="-3951851">
              <a:off x="6570892" y="3847645"/>
              <a:ext cx="169119" cy="1131887"/>
            </a:xfrm>
            <a:prstGeom prst="downArrow">
              <a:avLst>
                <a:gd name="adj1" fmla="val 50000"/>
                <a:gd name="adj2" fmla="val 9509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9" name="Oval 18"/>
          <p:cNvSpPr/>
          <p:nvPr/>
        </p:nvSpPr>
        <p:spPr>
          <a:xfrm rot="1754206">
            <a:off x="4732803" y="1703088"/>
            <a:ext cx="3474918" cy="940749"/>
          </a:xfrm>
          <a:prstGeom prst="ellipse">
            <a:avLst/>
          </a:prstGeom>
          <a:noFill/>
          <a:ln w="603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5E53D1F-9752-48E2-B21C-B4C83502A831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4" name="Freeform 3"/>
          <p:cNvSpPr/>
          <p:nvPr/>
        </p:nvSpPr>
        <p:spPr>
          <a:xfrm>
            <a:off x="4308475" y="971550"/>
            <a:ext cx="1120775" cy="1177925"/>
          </a:xfrm>
          <a:custGeom>
            <a:avLst/>
            <a:gdLst>
              <a:gd name="connsiteX0" fmla="*/ 400050 w 1120140"/>
              <a:gd name="connsiteY0" fmla="*/ 0 h 1177290"/>
              <a:gd name="connsiteX1" fmla="*/ 251460 w 1120140"/>
              <a:gd name="connsiteY1" fmla="*/ 148590 h 1177290"/>
              <a:gd name="connsiteX2" fmla="*/ 125730 w 1120140"/>
              <a:gd name="connsiteY2" fmla="*/ 445770 h 1177290"/>
              <a:gd name="connsiteX3" fmla="*/ 68580 w 1120140"/>
              <a:gd name="connsiteY3" fmla="*/ 697230 h 1177290"/>
              <a:gd name="connsiteX4" fmla="*/ 0 w 1120140"/>
              <a:gd name="connsiteY4" fmla="*/ 948690 h 1177290"/>
              <a:gd name="connsiteX5" fmla="*/ 102870 w 1120140"/>
              <a:gd name="connsiteY5" fmla="*/ 1108710 h 1177290"/>
              <a:gd name="connsiteX6" fmla="*/ 422910 w 1120140"/>
              <a:gd name="connsiteY6" fmla="*/ 1177290 h 1177290"/>
              <a:gd name="connsiteX7" fmla="*/ 628650 w 1120140"/>
              <a:gd name="connsiteY7" fmla="*/ 1051560 h 1177290"/>
              <a:gd name="connsiteX8" fmla="*/ 731520 w 1120140"/>
              <a:gd name="connsiteY8" fmla="*/ 971550 h 1177290"/>
              <a:gd name="connsiteX9" fmla="*/ 868680 w 1120140"/>
              <a:gd name="connsiteY9" fmla="*/ 788670 h 1177290"/>
              <a:gd name="connsiteX10" fmla="*/ 948690 w 1120140"/>
              <a:gd name="connsiteY10" fmla="*/ 651510 h 1177290"/>
              <a:gd name="connsiteX11" fmla="*/ 1028700 w 1120140"/>
              <a:gd name="connsiteY11" fmla="*/ 571500 h 1177290"/>
              <a:gd name="connsiteX12" fmla="*/ 1120140 w 1120140"/>
              <a:gd name="connsiteY12" fmla="*/ 537210 h 1177290"/>
              <a:gd name="connsiteX13" fmla="*/ 925830 w 1120140"/>
              <a:gd name="connsiteY13" fmla="*/ 434340 h 1177290"/>
              <a:gd name="connsiteX14" fmla="*/ 788670 w 1120140"/>
              <a:gd name="connsiteY14" fmla="*/ 388620 h 1177290"/>
              <a:gd name="connsiteX15" fmla="*/ 628650 w 1120140"/>
              <a:gd name="connsiteY15" fmla="*/ 331470 h 1177290"/>
              <a:gd name="connsiteX16" fmla="*/ 560070 w 1120140"/>
              <a:gd name="connsiteY16" fmla="*/ 251460 h 1177290"/>
              <a:gd name="connsiteX17" fmla="*/ 514350 w 1120140"/>
              <a:gd name="connsiteY17" fmla="*/ 114300 h 1177290"/>
              <a:gd name="connsiteX18" fmla="*/ 468630 w 1120140"/>
              <a:gd name="connsiteY18" fmla="*/ 68580 h 1177290"/>
              <a:gd name="connsiteX19" fmla="*/ 400050 w 1120140"/>
              <a:gd name="connsiteY19" fmla="*/ 0 h 1177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20140" h="1177290">
                <a:moveTo>
                  <a:pt x="400050" y="0"/>
                </a:moveTo>
                <a:lnTo>
                  <a:pt x="251460" y="148590"/>
                </a:lnTo>
                <a:lnTo>
                  <a:pt x="125730" y="445770"/>
                </a:lnTo>
                <a:lnTo>
                  <a:pt x="68580" y="697230"/>
                </a:lnTo>
                <a:lnTo>
                  <a:pt x="0" y="948690"/>
                </a:lnTo>
                <a:lnTo>
                  <a:pt x="102870" y="1108710"/>
                </a:lnTo>
                <a:lnTo>
                  <a:pt x="422910" y="1177290"/>
                </a:lnTo>
                <a:lnTo>
                  <a:pt x="628650" y="1051560"/>
                </a:lnTo>
                <a:lnTo>
                  <a:pt x="731520" y="971550"/>
                </a:lnTo>
                <a:lnTo>
                  <a:pt x="868680" y="788670"/>
                </a:lnTo>
                <a:lnTo>
                  <a:pt x="948690" y="651510"/>
                </a:lnTo>
                <a:lnTo>
                  <a:pt x="1028700" y="571500"/>
                </a:lnTo>
                <a:lnTo>
                  <a:pt x="1120140" y="537210"/>
                </a:lnTo>
                <a:lnTo>
                  <a:pt x="925830" y="434340"/>
                </a:lnTo>
                <a:lnTo>
                  <a:pt x="788670" y="388620"/>
                </a:lnTo>
                <a:lnTo>
                  <a:pt x="628650" y="331470"/>
                </a:lnTo>
                <a:lnTo>
                  <a:pt x="560070" y="251460"/>
                </a:lnTo>
                <a:lnTo>
                  <a:pt x="514350" y="114300"/>
                </a:lnTo>
                <a:lnTo>
                  <a:pt x="468630" y="68580"/>
                </a:lnTo>
                <a:lnTo>
                  <a:pt x="400050" y="0"/>
                </a:lnTo>
                <a:close/>
              </a:path>
            </a:pathLst>
          </a:custGeom>
          <a:solidFill>
            <a:schemeClr val="accent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 rot="19223131">
            <a:off x="3524250" y="2222500"/>
            <a:ext cx="2816225" cy="1074738"/>
          </a:xfrm>
          <a:prstGeom prst="ellipse">
            <a:avLst/>
          </a:prstGeom>
          <a:solidFill>
            <a:srgbClr val="B937AA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257800" y="1828800"/>
            <a:ext cx="1874838" cy="2133600"/>
          </a:xfrm>
          <a:custGeom>
            <a:avLst/>
            <a:gdLst>
              <a:gd name="connsiteX0" fmla="*/ 34290 w 1874520"/>
              <a:gd name="connsiteY0" fmla="*/ 1988820 h 1988820"/>
              <a:gd name="connsiteX1" fmla="*/ 0 w 1874520"/>
              <a:gd name="connsiteY1" fmla="*/ 1805940 h 1988820"/>
              <a:gd name="connsiteX2" fmla="*/ 102870 w 1874520"/>
              <a:gd name="connsiteY2" fmla="*/ 1577340 h 1988820"/>
              <a:gd name="connsiteX3" fmla="*/ 217170 w 1874520"/>
              <a:gd name="connsiteY3" fmla="*/ 1245870 h 1988820"/>
              <a:gd name="connsiteX4" fmla="*/ 342900 w 1874520"/>
              <a:gd name="connsiteY4" fmla="*/ 948690 h 1988820"/>
              <a:gd name="connsiteX5" fmla="*/ 422910 w 1874520"/>
              <a:gd name="connsiteY5" fmla="*/ 708660 h 1988820"/>
              <a:gd name="connsiteX6" fmla="*/ 582930 w 1874520"/>
              <a:gd name="connsiteY6" fmla="*/ 365760 h 1988820"/>
              <a:gd name="connsiteX7" fmla="*/ 731520 w 1874520"/>
              <a:gd name="connsiteY7" fmla="*/ 34290 h 1988820"/>
              <a:gd name="connsiteX8" fmla="*/ 811530 w 1874520"/>
              <a:gd name="connsiteY8" fmla="*/ 0 h 1988820"/>
              <a:gd name="connsiteX9" fmla="*/ 902970 w 1874520"/>
              <a:gd name="connsiteY9" fmla="*/ 125730 h 1988820"/>
              <a:gd name="connsiteX10" fmla="*/ 1108710 w 1874520"/>
              <a:gd name="connsiteY10" fmla="*/ 228600 h 1988820"/>
              <a:gd name="connsiteX11" fmla="*/ 1188720 w 1874520"/>
              <a:gd name="connsiteY11" fmla="*/ 400050 h 1988820"/>
              <a:gd name="connsiteX12" fmla="*/ 1348740 w 1874520"/>
              <a:gd name="connsiteY12" fmla="*/ 491490 h 1988820"/>
              <a:gd name="connsiteX13" fmla="*/ 1565910 w 1874520"/>
              <a:gd name="connsiteY13" fmla="*/ 445770 h 1988820"/>
              <a:gd name="connsiteX14" fmla="*/ 1737360 w 1874520"/>
              <a:gd name="connsiteY14" fmla="*/ 411480 h 1988820"/>
              <a:gd name="connsiteX15" fmla="*/ 1874520 w 1874520"/>
              <a:gd name="connsiteY15" fmla="*/ 491490 h 1988820"/>
              <a:gd name="connsiteX16" fmla="*/ 1874520 w 1874520"/>
              <a:gd name="connsiteY16" fmla="*/ 742950 h 1988820"/>
              <a:gd name="connsiteX17" fmla="*/ 1680210 w 1874520"/>
              <a:gd name="connsiteY17" fmla="*/ 937260 h 1988820"/>
              <a:gd name="connsiteX18" fmla="*/ 1474470 w 1874520"/>
              <a:gd name="connsiteY18" fmla="*/ 1120140 h 1988820"/>
              <a:gd name="connsiteX19" fmla="*/ 1268730 w 1874520"/>
              <a:gd name="connsiteY19" fmla="*/ 1325880 h 1988820"/>
              <a:gd name="connsiteX20" fmla="*/ 1188720 w 1874520"/>
              <a:gd name="connsiteY20" fmla="*/ 1405890 h 1988820"/>
              <a:gd name="connsiteX21" fmla="*/ 1074420 w 1874520"/>
              <a:gd name="connsiteY21" fmla="*/ 1520190 h 1988820"/>
              <a:gd name="connsiteX22" fmla="*/ 925830 w 1874520"/>
              <a:gd name="connsiteY22" fmla="*/ 1703070 h 1988820"/>
              <a:gd name="connsiteX23" fmla="*/ 697230 w 1874520"/>
              <a:gd name="connsiteY23" fmla="*/ 1794510 h 1988820"/>
              <a:gd name="connsiteX24" fmla="*/ 525780 w 1874520"/>
              <a:gd name="connsiteY24" fmla="*/ 1805940 h 1988820"/>
              <a:gd name="connsiteX25" fmla="*/ 491490 w 1874520"/>
              <a:gd name="connsiteY25" fmla="*/ 1805940 h 1988820"/>
              <a:gd name="connsiteX0" fmla="*/ 34290 w 1874520"/>
              <a:gd name="connsiteY0" fmla="*/ 1988820 h 1988820"/>
              <a:gd name="connsiteX1" fmla="*/ 0 w 1874520"/>
              <a:gd name="connsiteY1" fmla="*/ 1805940 h 1988820"/>
              <a:gd name="connsiteX2" fmla="*/ 102870 w 1874520"/>
              <a:gd name="connsiteY2" fmla="*/ 1577340 h 1988820"/>
              <a:gd name="connsiteX3" fmla="*/ 217170 w 1874520"/>
              <a:gd name="connsiteY3" fmla="*/ 1245870 h 1988820"/>
              <a:gd name="connsiteX4" fmla="*/ 342900 w 1874520"/>
              <a:gd name="connsiteY4" fmla="*/ 948690 h 1988820"/>
              <a:gd name="connsiteX5" fmla="*/ 422910 w 1874520"/>
              <a:gd name="connsiteY5" fmla="*/ 708660 h 1988820"/>
              <a:gd name="connsiteX6" fmla="*/ 582930 w 1874520"/>
              <a:gd name="connsiteY6" fmla="*/ 365760 h 1988820"/>
              <a:gd name="connsiteX7" fmla="*/ 731520 w 1874520"/>
              <a:gd name="connsiteY7" fmla="*/ 34290 h 1988820"/>
              <a:gd name="connsiteX8" fmla="*/ 811530 w 1874520"/>
              <a:gd name="connsiteY8" fmla="*/ 0 h 1988820"/>
              <a:gd name="connsiteX9" fmla="*/ 902970 w 1874520"/>
              <a:gd name="connsiteY9" fmla="*/ 125730 h 1988820"/>
              <a:gd name="connsiteX10" fmla="*/ 1108710 w 1874520"/>
              <a:gd name="connsiteY10" fmla="*/ 228600 h 1988820"/>
              <a:gd name="connsiteX11" fmla="*/ 1188720 w 1874520"/>
              <a:gd name="connsiteY11" fmla="*/ 400050 h 1988820"/>
              <a:gd name="connsiteX12" fmla="*/ 1348740 w 1874520"/>
              <a:gd name="connsiteY12" fmla="*/ 491490 h 1988820"/>
              <a:gd name="connsiteX13" fmla="*/ 1565910 w 1874520"/>
              <a:gd name="connsiteY13" fmla="*/ 445770 h 1988820"/>
              <a:gd name="connsiteX14" fmla="*/ 1737360 w 1874520"/>
              <a:gd name="connsiteY14" fmla="*/ 411480 h 1988820"/>
              <a:gd name="connsiteX15" fmla="*/ 1874520 w 1874520"/>
              <a:gd name="connsiteY15" fmla="*/ 491490 h 1988820"/>
              <a:gd name="connsiteX16" fmla="*/ 1874520 w 1874520"/>
              <a:gd name="connsiteY16" fmla="*/ 742950 h 1988820"/>
              <a:gd name="connsiteX17" fmla="*/ 1680210 w 1874520"/>
              <a:gd name="connsiteY17" fmla="*/ 937260 h 1988820"/>
              <a:gd name="connsiteX18" fmla="*/ 1474470 w 1874520"/>
              <a:gd name="connsiteY18" fmla="*/ 1120140 h 1988820"/>
              <a:gd name="connsiteX19" fmla="*/ 1268730 w 1874520"/>
              <a:gd name="connsiteY19" fmla="*/ 1325880 h 1988820"/>
              <a:gd name="connsiteX20" fmla="*/ 1188720 w 1874520"/>
              <a:gd name="connsiteY20" fmla="*/ 1405890 h 1988820"/>
              <a:gd name="connsiteX21" fmla="*/ 1074420 w 1874520"/>
              <a:gd name="connsiteY21" fmla="*/ 1520190 h 1988820"/>
              <a:gd name="connsiteX22" fmla="*/ 925830 w 1874520"/>
              <a:gd name="connsiteY22" fmla="*/ 1703070 h 1988820"/>
              <a:gd name="connsiteX23" fmla="*/ 697230 w 1874520"/>
              <a:gd name="connsiteY23" fmla="*/ 1794510 h 1988820"/>
              <a:gd name="connsiteX24" fmla="*/ 525780 w 1874520"/>
              <a:gd name="connsiteY24" fmla="*/ 1805940 h 1988820"/>
              <a:gd name="connsiteX25" fmla="*/ 533400 w 1874520"/>
              <a:gd name="connsiteY25" fmla="*/ 1828800 h 1988820"/>
              <a:gd name="connsiteX0" fmla="*/ 34290 w 1874520"/>
              <a:gd name="connsiteY0" fmla="*/ 1988820 h 1988820"/>
              <a:gd name="connsiteX1" fmla="*/ 0 w 1874520"/>
              <a:gd name="connsiteY1" fmla="*/ 1805940 h 1988820"/>
              <a:gd name="connsiteX2" fmla="*/ 102870 w 1874520"/>
              <a:gd name="connsiteY2" fmla="*/ 1577340 h 1988820"/>
              <a:gd name="connsiteX3" fmla="*/ 217170 w 1874520"/>
              <a:gd name="connsiteY3" fmla="*/ 1245870 h 1988820"/>
              <a:gd name="connsiteX4" fmla="*/ 342900 w 1874520"/>
              <a:gd name="connsiteY4" fmla="*/ 948690 h 1988820"/>
              <a:gd name="connsiteX5" fmla="*/ 422910 w 1874520"/>
              <a:gd name="connsiteY5" fmla="*/ 708660 h 1988820"/>
              <a:gd name="connsiteX6" fmla="*/ 582930 w 1874520"/>
              <a:gd name="connsiteY6" fmla="*/ 365760 h 1988820"/>
              <a:gd name="connsiteX7" fmla="*/ 731520 w 1874520"/>
              <a:gd name="connsiteY7" fmla="*/ 34290 h 1988820"/>
              <a:gd name="connsiteX8" fmla="*/ 811530 w 1874520"/>
              <a:gd name="connsiteY8" fmla="*/ 0 h 1988820"/>
              <a:gd name="connsiteX9" fmla="*/ 902970 w 1874520"/>
              <a:gd name="connsiteY9" fmla="*/ 125730 h 1988820"/>
              <a:gd name="connsiteX10" fmla="*/ 1108710 w 1874520"/>
              <a:gd name="connsiteY10" fmla="*/ 228600 h 1988820"/>
              <a:gd name="connsiteX11" fmla="*/ 1188720 w 1874520"/>
              <a:gd name="connsiteY11" fmla="*/ 400050 h 1988820"/>
              <a:gd name="connsiteX12" fmla="*/ 1348740 w 1874520"/>
              <a:gd name="connsiteY12" fmla="*/ 491490 h 1988820"/>
              <a:gd name="connsiteX13" fmla="*/ 1565910 w 1874520"/>
              <a:gd name="connsiteY13" fmla="*/ 445770 h 1988820"/>
              <a:gd name="connsiteX14" fmla="*/ 1737360 w 1874520"/>
              <a:gd name="connsiteY14" fmla="*/ 411480 h 1988820"/>
              <a:gd name="connsiteX15" fmla="*/ 1874520 w 1874520"/>
              <a:gd name="connsiteY15" fmla="*/ 491490 h 1988820"/>
              <a:gd name="connsiteX16" fmla="*/ 1874520 w 1874520"/>
              <a:gd name="connsiteY16" fmla="*/ 742950 h 1988820"/>
              <a:gd name="connsiteX17" fmla="*/ 1680210 w 1874520"/>
              <a:gd name="connsiteY17" fmla="*/ 937260 h 1988820"/>
              <a:gd name="connsiteX18" fmla="*/ 1474470 w 1874520"/>
              <a:gd name="connsiteY18" fmla="*/ 1120140 h 1988820"/>
              <a:gd name="connsiteX19" fmla="*/ 1268730 w 1874520"/>
              <a:gd name="connsiteY19" fmla="*/ 1325880 h 1988820"/>
              <a:gd name="connsiteX20" fmla="*/ 1188720 w 1874520"/>
              <a:gd name="connsiteY20" fmla="*/ 1405890 h 1988820"/>
              <a:gd name="connsiteX21" fmla="*/ 1074420 w 1874520"/>
              <a:gd name="connsiteY21" fmla="*/ 1520190 h 1988820"/>
              <a:gd name="connsiteX22" fmla="*/ 925830 w 1874520"/>
              <a:gd name="connsiteY22" fmla="*/ 1703070 h 1988820"/>
              <a:gd name="connsiteX23" fmla="*/ 697230 w 1874520"/>
              <a:gd name="connsiteY23" fmla="*/ 1794510 h 1988820"/>
              <a:gd name="connsiteX24" fmla="*/ 525780 w 1874520"/>
              <a:gd name="connsiteY24" fmla="*/ 1805940 h 1988820"/>
              <a:gd name="connsiteX25" fmla="*/ 381000 w 1874520"/>
              <a:gd name="connsiteY25" fmla="*/ 1981200 h 1988820"/>
              <a:gd name="connsiteX0" fmla="*/ 34290 w 1874520"/>
              <a:gd name="connsiteY0" fmla="*/ 1988820 h 1988820"/>
              <a:gd name="connsiteX1" fmla="*/ 0 w 1874520"/>
              <a:gd name="connsiteY1" fmla="*/ 1805940 h 1988820"/>
              <a:gd name="connsiteX2" fmla="*/ 102870 w 1874520"/>
              <a:gd name="connsiteY2" fmla="*/ 1577340 h 1988820"/>
              <a:gd name="connsiteX3" fmla="*/ 217170 w 1874520"/>
              <a:gd name="connsiteY3" fmla="*/ 1245870 h 1988820"/>
              <a:gd name="connsiteX4" fmla="*/ 342900 w 1874520"/>
              <a:gd name="connsiteY4" fmla="*/ 948690 h 1988820"/>
              <a:gd name="connsiteX5" fmla="*/ 422910 w 1874520"/>
              <a:gd name="connsiteY5" fmla="*/ 708660 h 1988820"/>
              <a:gd name="connsiteX6" fmla="*/ 582930 w 1874520"/>
              <a:gd name="connsiteY6" fmla="*/ 365760 h 1988820"/>
              <a:gd name="connsiteX7" fmla="*/ 731520 w 1874520"/>
              <a:gd name="connsiteY7" fmla="*/ 34290 h 1988820"/>
              <a:gd name="connsiteX8" fmla="*/ 811530 w 1874520"/>
              <a:gd name="connsiteY8" fmla="*/ 0 h 1988820"/>
              <a:gd name="connsiteX9" fmla="*/ 902970 w 1874520"/>
              <a:gd name="connsiteY9" fmla="*/ 125730 h 1988820"/>
              <a:gd name="connsiteX10" fmla="*/ 1108710 w 1874520"/>
              <a:gd name="connsiteY10" fmla="*/ 228600 h 1988820"/>
              <a:gd name="connsiteX11" fmla="*/ 1188720 w 1874520"/>
              <a:gd name="connsiteY11" fmla="*/ 400050 h 1988820"/>
              <a:gd name="connsiteX12" fmla="*/ 1348740 w 1874520"/>
              <a:gd name="connsiteY12" fmla="*/ 491490 h 1988820"/>
              <a:gd name="connsiteX13" fmla="*/ 1565910 w 1874520"/>
              <a:gd name="connsiteY13" fmla="*/ 445770 h 1988820"/>
              <a:gd name="connsiteX14" fmla="*/ 1737360 w 1874520"/>
              <a:gd name="connsiteY14" fmla="*/ 411480 h 1988820"/>
              <a:gd name="connsiteX15" fmla="*/ 1874520 w 1874520"/>
              <a:gd name="connsiteY15" fmla="*/ 491490 h 1988820"/>
              <a:gd name="connsiteX16" fmla="*/ 1874520 w 1874520"/>
              <a:gd name="connsiteY16" fmla="*/ 742950 h 1988820"/>
              <a:gd name="connsiteX17" fmla="*/ 1680210 w 1874520"/>
              <a:gd name="connsiteY17" fmla="*/ 937260 h 1988820"/>
              <a:gd name="connsiteX18" fmla="*/ 1474470 w 1874520"/>
              <a:gd name="connsiteY18" fmla="*/ 1120140 h 1988820"/>
              <a:gd name="connsiteX19" fmla="*/ 1268730 w 1874520"/>
              <a:gd name="connsiteY19" fmla="*/ 1325880 h 1988820"/>
              <a:gd name="connsiteX20" fmla="*/ 1188720 w 1874520"/>
              <a:gd name="connsiteY20" fmla="*/ 1405890 h 1988820"/>
              <a:gd name="connsiteX21" fmla="*/ 1074420 w 1874520"/>
              <a:gd name="connsiteY21" fmla="*/ 1520190 h 1988820"/>
              <a:gd name="connsiteX22" fmla="*/ 925830 w 1874520"/>
              <a:gd name="connsiteY22" fmla="*/ 1703070 h 1988820"/>
              <a:gd name="connsiteX23" fmla="*/ 697230 w 1874520"/>
              <a:gd name="connsiteY23" fmla="*/ 1794510 h 1988820"/>
              <a:gd name="connsiteX24" fmla="*/ 533400 w 1874520"/>
              <a:gd name="connsiteY24" fmla="*/ 1905000 h 1988820"/>
              <a:gd name="connsiteX25" fmla="*/ 381000 w 1874520"/>
              <a:gd name="connsiteY25" fmla="*/ 1981200 h 1988820"/>
              <a:gd name="connsiteX0" fmla="*/ 34290 w 1874520"/>
              <a:gd name="connsiteY0" fmla="*/ 1988820 h 2057400"/>
              <a:gd name="connsiteX1" fmla="*/ 152400 w 1874520"/>
              <a:gd name="connsiteY1" fmla="*/ 2057400 h 2057400"/>
              <a:gd name="connsiteX2" fmla="*/ 0 w 1874520"/>
              <a:gd name="connsiteY2" fmla="*/ 1805940 h 2057400"/>
              <a:gd name="connsiteX3" fmla="*/ 102870 w 1874520"/>
              <a:gd name="connsiteY3" fmla="*/ 1577340 h 2057400"/>
              <a:gd name="connsiteX4" fmla="*/ 217170 w 1874520"/>
              <a:gd name="connsiteY4" fmla="*/ 1245870 h 2057400"/>
              <a:gd name="connsiteX5" fmla="*/ 342900 w 1874520"/>
              <a:gd name="connsiteY5" fmla="*/ 948690 h 2057400"/>
              <a:gd name="connsiteX6" fmla="*/ 422910 w 1874520"/>
              <a:gd name="connsiteY6" fmla="*/ 708660 h 2057400"/>
              <a:gd name="connsiteX7" fmla="*/ 582930 w 1874520"/>
              <a:gd name="connsiteY7" fmla="*/ 365760 h 2057400"/>
              <a:gd name="connsiteX8" fmla="*/ 731520 w 1874520"/>
              <a:gd name="connsiteY8" fmla="*/ 34290 h 2057400"/>
              <a:gd name="connsiteX9" fmla="*/ 811530 w 1874520"/>
              <a:gd name="connsiteY9" fmla="*/ 0 h 2057400"/>
              <a:gd name="connsiteX10" fmla="*/ 902970 w 1874520"/>
              <a:gd name="connsiteY10" fmla="*/ 125730 h 2057400"/>
              <a:gd name="connsiteX11" fmla="*/ 1108710 w 1874520"/>
              <a:gd name="connsiteY11" fmla="*/ 228600 h 2057400"/>
              <a:gd name="connsiteX12" fmla="*/ 1188720 w 1874520"/>
              <a:gd name="connsiteY12" fmla="*/ 400050 h 2057400"/>
              <a:gd name="connsiteX13" fmla="*/ 1348740 w 1874520"/>
              <a:gd name="connsiteY13" fmla="*/ 491490 h 2057400"/>
              <a:gd name="connsiteX14" fmla="*/ 1565910 w 1874520"/>
              <a:gd name="connsiteY14" fmla="*/ 445770 h 2057400"/>
              <a:gd name="connsiteX15" fmla="*/ 1737360 w 1874520"/>
              <a:gd name="connsiteY15" fmla="*/ 411480 h 2057400"/>
              <a:gd name="connsiteX16" fmla="*/ 1874520 w 1874520"/>
              <a:gd name="connsiteY16" fmla="*/ 491490 h 2057400"/>
              <a:gd name="connsiteX17" fmla="*/ 1874520 w 1874520"/>
              <a:gd name="connsiteY17" fmla="*/ 742950 h 2057400"/>
              <a:gd name="connsiteX18" fmla="*/ 1680210 w 1874520"/>
              <a:gd name="connsiteY18" fmla="*/ 937260 h 2057400"/>
              <a:gd name="connsiteX19" fmla="*/ 1474470 w 1874520"/>
              <a:gd name="connsiteY19" fmla="*/ 1120140 h 2057400"/>
              <a:gd name="connsiteX20" fmla="*/ 1268730 w 1874520"/>
              <a:gd name="connsiteY20" fmla="*/ 1325880 h 2057400"/>
              <a:gd name="connsiteX21" fmla="*/ 1188720 w 1874520"/>
              <a:gd name="connsiteY21" fmla="*/ 1405890 h 2057400"/>
              <a:gd name="connsiteX22" fmla="*/ 1074420 w 1874520"/>
              <a:gd name="connsiteY22" fmla="*/ 1520190 h 2057400"/>
              <a:gd name="connsiteX23" fmla="*/ 925830 w 1874520"/>
              <a:gd name="connsiteY23" fmla="*/ 1703070 h 2057400"/>
              <a:gd name="connsiteX24" fmla="*/ 697230 w 1874520"/>
              <a:gd name="connsiteY24" fmla="*/ 1794510 h 2057400"/>
              <a:gd name="connsiteX25" fmla="*/ 533400 w 1874520"/>
              <a:gd name="connsiteY25" fmla="*/ 1905000 h 2057400"/>
              <a:gd name="connsiteX26" fmla="*/ 381000 w 1874520"/>
              <a:gd name="connsiteY26" fmla="*/ 1981200 h 2057400"/>
              <a:gd name="connsiteX0" fmla="*/ 34290 w 1874520"/>
              <a:gd name="connsiteY0" fmla="*/ 1988820 h 2133600"/>
              <a:gd name="connsiteX1" fmla="*/ 152400 w 1874520"/>
              <a:gd name="connsiteY1" fmla="*/ 2057400 h 2133600"/>
              <a:gd name="connsiteX2" fmla="*/ 0 w 1874520"/>
              <a:gd name="connsiteY2" fmla="*/ 180594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02970 w 1874520"/>
              <a:gd name="connsiteY10" fmla="*/ 125730 h 2133600"/>
              <a:gd name="connsiteX11" fmla="*/ 1108710 w 1874520"/>
              <a:gd name="connsiteY11" fmla="*/ 228600 h 2133600"/>
              <a:gd name="connsiteX12" fmla="*/ 1188720 w 1874520"/>
              <a:gd name="connsiteY12" fmla="*/ 400050 h 2133600"/>
              <a:gd name="connsiteX13" fmla="*/ 1348740 w 1874520"/>
              <a:gd name="connsiteY13" fmla="*/ 491490 h 2133600"/>
              <a:gd name="connsiteX14" fmla="*/ 1565910 w 1874520"/>
              <a:gd name="connsiteY14" fmla="*/ 44577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97230 w 1874520"/>
              <a:gd name="connsiteY24" fmla="*/ 1794510 h 2133600"/>
              <a:gd name="connsiteX25" fmla="*/ 533400 w 1874520"/>
              <a:gd name="connsiteY25" fmla="*/ 19050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80594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02970 w 1874520"/>
              <a:gd name="connsiteY10" fmla="*/ 125730 h 2133600"/>
              <a:gd name="connsiteX11" fmla="*/ 1108710 w 1874520"/>
              <a:gd name="connsiteY11" fmla="*/ 228600 h 2133600"/>
              <a:gd name="connsiteX12" fmla="*/ 1188720 w 1874520"/>
              <a:gd name="connsiteY12" fmla="*/ 400050 h 2133600"/>
              <a:gd name="connsiteX13" fmla="*/ 1348740 w 1874520"/>
              <a:gd name="connsiteY13" fmla="*/ 491490 h 2133600"/>
              <a:gd name="connsiteX14" fmla="*/ 1565910 w 1874520"/>
              <a:gd name="connsiteY14" fmla="*/ 44577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97230 w 1874520"/>
              <a:gd name="connsiteY24" fmla="*/ 1794510 h 2133600"/>
              <a:gd name="connsiteX25" fmla="*/ 533400 w 1874520"/>
              <a:gd name="connsiteY25" fmla="*/ 19050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02970 w 1874520"/>
              <a:gd name="connsiteY10" fmla="*/ 125730 h 2133600"/>
              <a:gd name="connsiteX11" fmla="*/ 1108710 w 1874520"/>
              <a:gd name="connsiteY11" fmla="*/ 228600 h 2133600"/>
              <a:gd name="connsiteX12" fmla="*/ 1188720 w 1874520"/>
              <a:gd name="connsiteY12" fmla="*/ 400050 h 2133600"/>
              <a:gd name="connsiteX13" fmla="*/ 1348740 w 1874520"/>
              <a:gd name="connsiteY13" fmla="*/ 491490 h 2133600"/>
              <a:gd name="connsiteX14" fmla="*/ 1565910 w 1874520"/>
              <a:gd name="connsiteY14" fmla="*/ 44577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97230 w 1874520"/>
              <a:gd name="connsiteY24" fmla="*/ 1794510 h 2133600"/>
              <a:gd name="connsiteX25" fmla="*/ 533400 w 1874520"/>
              <a:gd name="connsiteY25" fmla="*/ 19050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02970 w 1874520"/>
              <a:gd name="connsiteY10" fmla="*/ 12573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348740 w 1874520"/>
              <a:gd name="connsiteY13" fmla="*/ 491490 h 2133600"/>
              <a:gd name="connsiteX14" fmla="*/ 1565910 w 1874520"/>
              <a:gd name="connsiteY14" fmla="*/ 44577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97230 w 1874520"/>
              <a:gd name="connsiteY24" fmla="*/ 1794510 h 2133600"/>
              <a:gd name="connsiteX25" fmla="*/ 533400 w 1874520"/>
              <a:gd name="connsiteY25" fmla="*/ 19050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02970 w 1874520"/>
              <a:gd name="connsiteY10" fmla="*/ 12573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565910 w 1874520"/>
              <a:gd name="connsiteY14" fmla="*/ 44577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97230 w 1874520"/>
              <a:gd name="connsiteY24" fmla="*/ 1794510 h 2133600"/>
              <a:gd name="connsiteX25" fmla="*/ 533400 w 1874520"/>
              <a:gd name="connsiteY25" fmla="*/ 19050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02970 w 1874520"/>
              <a:gd name="connsiteY10" fmla="*/ 12573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97230 w 1874520"/>
              <a:gd name="connsiteY24" fmla="*/ 1794510 h 2133600"/>
              <a:gd name="connsiteX25" fmla="*/ 533400 w 1874520"/>
              <a:gd name="connsiteY25" fmla="*/ 19050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97230 w 1874520"/>
              <a:gd name="connsiteY24" fmla="*/ 1794510 h 2133600"/>
              <a:gd name="connsiteX25" fmla="*/ 533400 w 1874520"/>
              <a:gd name="connsiteY25" fmla="*/ 19050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97230 w 1874520"/>
              <a:gd name="connsiteY24" fmla="*/ 179451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25830 w 1874520"/>
              <a:gd name="connsiteY23" fmla="*/ 1703070 h 2133600"/>
              <a:gd name="connsiteX24" fmla="*/ 685800 w 1874520"/>
              <a:gd name="connsiteY24" fmla="*/ 198120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074420 w 1874520"/>
              <a:gd name="connsiteY22" fmla="*/ 1520190 h 2133600"/>
              <a:gd name="connsiteX23" fmla="*/ 990600 w 1874520"/>
              <a:gd name="connsiteY23" fmla="*/ 1828800 h 2133600"/>
              <a:gd name="connsiteX24" fmla="*/ 685800 w 1874520"/>
              <a:gd name="connsiteY24" fmla="*/ 198120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188720 w 1874520"/>
              <a:gd name="connsiteY21" fmla="*/ 1405890 h 2133600"/>
              <a:gd name="connsiteX22" fmla="*/ 1143000 w 1874520"/>
              <a:gd name="connsiteY22" fmla="*/ 1524000 h 2133600"/>
              <a:gd name="connsiteX23" fmla="*/ 990600 w 1874520"/>
              <a:gd name="connsiteY23" fmla="*/ 1828800 h 2133600"/>
              <a:gd name="connsiteX24" fmla="*/ 685800 w 1874520"/>
              <a:gd name="connsiteY24" fmla="*/ 198120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268730 w 1874520"/>
              <a:gd name="connsiteY20" fmla="*/ 1325880 h 2133600"/>
              <a:gd name="connsiteX21" fmla="*/ 1219200 w 1874520"/>
              <a:gd name="connsiteY21" fmla="*/ 1447800 h 2133600"/>
              <a:gd name="connsiteX22" fmla="*/ 1143000 w 1874520"/>
              <a:gd name="connsiteY22" fmla="*/ 1524000 h 2133600"/>
              <a:gd name="connsiteX23" fmla="*/ 990600 w 1874520"/>
              <a:gd name="connsiteY23" fmla="*/ 1828800 h 2133600"/>
              <a:gd name="connsiteX24" fmla="*/ 685800 w 1874520"/>
              <a:gd name="connsiteY24" fmla="*/ 198120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474470 w 1874520"/>
              <a:gd name="connsiteY19" fmla="*/ 1120140 h 2133600"/>
              <a:gd name="connsiteX20" fmla="*/ 1447800 w 1874520"/>
              <a:gd name="connsiteY20" fmla="*/ 1371600 h 2133600"/>
              <a:gd name="connsiteX21" fmla="*/ 1219200 w 1874520"/>
              <a:gd name="connsiteY21" fmla="*/ 1447800 h 2133600"/>
              <a:gd name="connsiteX22" fmla="*/ 1143000 w 1874520"/>
              <a:gd name="connsiteY22" fmla="*/ 1524000 h 2133600"/>
              <a:gd name="connsiteX23" fmla="*/ 990600 w 1874520"/>
              <a:gd name="connsiteY23" fmla="*/ 1828800 h 2133600"/>
              <a:gd name="connsiteX24" fmla="*/ 685800 w 1874520"/>
              <a:gd name="connsiteY24" fmla="*/ 198120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680210 w 1874520"/>
              <a:gd name="connsiteY18" fmla="*/ 937260 h 2133600"/>
              <a:gd name="connsiteX19" fmla="*/ 1600200 w 1874520"/>
              <a:gd name="connsiteY19" fmla="*/ 1066800 h 2133600"/>
              <a:gd name="connsiteX20" fmla="*/ 1447800 w 1874520"/>
              <a:gd name="connsiteY20" fmla="*/ 1371600 h 2133600"/>
              <a:gd name="connsiteX21" fmla="*/ 1219200 w 1874520"/>
              <a:gd name="connsiteY21" fmla="*/ 1447800 h 2133600"/>
              <a:gd name="connsiteX22" fmla="*/ 1143000 w 1874520"/>
              <a:gd name="connsiteY22" fmla="*/ 1524000 h 2133600"/>
              <a:gd name="connsiteX23" fmla="*/ 990600 w 1874520"/>
              <a:gd name="connsiteY23" fmla="*/ 1828800 h 2133600"/>
              <a:gd name="connsiteX24" fmla="*/ 685800 w 1874520"/>
              <a:gd name="connsiteY24" fmla="*/ 198120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74520 w 1874520"/>
              <a:gd name="connsiteY17" fmla="*/ 742950 h 2133600"/>
              <a:gd name="connsiteX18" fmla="*/ 1828800 w 1874520"/>
              <a:gd name="connsiteY18" fmla="*/ 990600 h 2133600"/>
              <a:gd name="connsiteX19" fmla="*/ 1600200 w 1874520"/>
              <a:gd name="connsiteY19" fmla="*/ 1066800 h 2133600"/>
              <a:gd name="connsiteX20" fmla="*/ 1447800 w 1874520"/>
              <a:gd name="connsiteY20" fmla="*/ 1371600 h 2133600"/>
              <a:gd name="connsiteX21" fmla="*/ 1219200 w 1874520"/>
              <a:gd name="connsiteY21" fmla="*/ 1447800 h 2133600"/>
              <a:gd name="connsiteX22" fmla="*/ 1143000 w 1874520"/>
              <a:gd name="connsiteY22" fmla="*/ 1524000 h 2133600"/>
              <a:gd name="connsiteX23" fmla="*/ 990600 w 1874520"/>
              <a:gd name="connsiteY23" fmla="*/ 1828800 h 2133600"/>
              <a:gd name="connsiteX24" fmla="*/ 685800 w 1874520"/>
              <a:gd name="connsiteY24" fmla="*/ 198120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  <a:gd name="connsiteX0" fmla="*/ 34290 w 1874520"/>
              <a:gd name="connsiteY0" fmla="*/ 1988820 h 2133600"/>
              <a:gd name="connsiteX1" fmla="*/ 76200 w 1874520"/>
              <a:gd name="connsiteY1" fmla="*/ 2133600 h 2133600"/>
              <a:gd name="connsiteX2" fmla="*/ 0 w 1874520"/>
              <a:gd name="connsiteY2" fmla="*/ 1905000 h 2133600"/>
              <a:gd name="connsiteX3" fmla="*/ 102870 w 1874520"/>
              <a:gd name="connsiteY3" fmla="*/ 1577340 h 2133600"/>
              <a:gd name="connsiteX4" fmla="*/ 217170 w 1874520"/>
              <a:gd name="connsiteY4" fmla="*/ 1245870 h 2133600"/>
              <a:gd name="connsiteX5" fmla="*/ 342900 w 1874520"/>
              <a:gd name="connsiteY5" fmla="*/ 948690 h 2133600"/>
              <a:gd name="connsiteX6" fmla="*/ 422910 w 1874520"/>
              <a:gd name="connsiteY6" fmla="*/ 708660 h 2133600"/>
              <a:gd name="connsiteX7" fmla="*/ 582930 w 1874520"/>
              <a:gd name="connsiteY7" fmla="*/ 365760 h 2133600"/>
              <a:gd name="connsiteX8" fmla="*/ 731520 w 1874520"/>
              <a:gd name="connsiteY8" fmla="*/ 34290 h 2133600"/>
              <a:gd name="connsiteX9" fmla="*/ 811530 w 1874520"/>
              <a:gd name="connsiteY9" fmla="*/ 0 h 2133600"/>
              <a:gd name="connsiteX10" fmla="*/ 990600 w 1874520"/>
              <a:gd name="connsiteY10" fmla="*/ 76200 h 2133600"/>
              <a:gd name="connsiteX11" fmla="*/ 1108710 w 1874520"/>
              <a:gd name="connsiteY11" fmla="*/ 228600 h 2133600"/>
              <a:gd name="connsiteX12" fmla="*/ 1219200 w 1874520"/>
              <a:gd name="connsiteY12" fmla="*/ 381000 h 2133600"/>
              <a:gd name="connsiteX13" fmla="*/ 1447800 w 1874520"/>
              <a:gd name="connsiteY13" fmla="*/ 457200 h 2133600"/>
              <a:gd name="connsiteX14" fmla="*/ 1600200 w 1874520"/>
              <a:gd name="connsiteY14" fmla="*/ 381000 h 2133600"/>
              <a:gd name="connsiteX15" fmla="*/ 1737360 w 1874520"/>
              <a:gd name="connsiteY15" fmla="*/ 411480 h 2133600"/>
              <a:gd name="connsiteX16" fmla="*/ 1874520 w 1874520"/>
              <a:gd name="connsiteY16" fmla="*/ 491490 h 2133600"/>
              <a:gd name="connsiteX17" fmla="*/ 1828800 w 1874520"/>
              <a:gd name="connsiteY17" fmla="*/ 914400 h 2133600"/>
              <a:gd name="connsiteX18" fmla="*/ 1828800 w 1874520"/>
              <a:gd name="connsiteY18" fmla="*/ 990600 h 2133600"/>
              <a:gd name="connsiteX19" fmla="*/ 1600200 w 1874520"/>
              <a:gd name="connsiteY19" fmla="*/ 1066800 h 2133600"/>
              <a:gd name="connsiteX20" fmla="*/ 1447800 w 1874520"/>
              <a:gd name="connsiteY20" fmla="*/ 1371600 h 2133600"/>
              <a:gd name="connsiteX21" fmla="*/ 1219200 w 1874520"/>
              <a:gd name="connsiteY21" fmla="*/ 1447800 h 2133600"/>
              <a:gd name="connsiteX22" fmla="*/ 1143000 w 1874520"/>
              <a:gd name="connsiteY22" fmla="*/ 1524000 h 2133600"/>
              <a:gd name="connsiteX23" fmla="*/ 990600 w 1874520"/>
              <a:gd name="connsiteY23" fmla="*/ 1828800 h 2133600"/>
              <a:gd name="connsiteX24" fmla="*/ 685800 w 1874520"/>
              <a:gd name="connsiteY24" fmla="*/ 1981200 h 2133600"/>
              <a:gd name="connsiteX25" fmla="*/ 533400 w 1874520"/>
              <a:gd name="connsiteY25" fmla="*/ 1981200 h 2133600"/>
              <a:gd name="connsiteX26" fmla="*/ 304800 w 1874520"/>
              <a:gd name="connsiteY26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4520" h="2133600">
                <a:moveTo>
                  <a:pt x="34290" y="1988820"/>
                </a:moveTo>
                <a:lnTo>
                  <a:pt x="76200" y="2133600"/>
                </a:lnTo>
                <a:lnTo>
                  <a:pt x="0" y="1905000"/>
                </a:lnTo>
                <a:lnTo>
                  <a:pt x="102870" y="1577340"/>
                </a:lnTo>
                <a:lnTo>
                  <a:pt x="217170" y="1245870"/>
                </a:lnTo>
                <a:lnTo>
                  <a:pt x="342900" y="948690"/>
                </a:lnTo>
                <a:lnTo>
                  <a:pt x="422910" y="708660"/>
                </a:lnTo>
                <a:lnTo>
                  <a:pt x="582930" y="365760"/>
                </a:lnTo>
                <a:lnTo>
                  <a:pt x="731520" y="34290"/>
                </a:lnTo>
                <a:lnTo>
                  <a:pt x="811530" y="0"/>
                </a:lnTo>
                <a:lnTo>
                  <a:pt x="990600" y="76200"/>
                </a:lnTo>
                <a:lnTo>
                  <a:pt x="1108710" y="228600"/>
                </a:lnTo>
                <a:lnTo>
                  <a:pt x="1219200" y="381000"/>
                </a:lnTo>
                <a:lnTo>
                  <a:pt x="1447800" y="457200"/>
                </a:lnTo>
                <a:lnTo>
                  <a:pt x="1600200" y="381000"/>
                </a:lnTo>
                <a:lnTo>
                  <a:pt x="1737360" y="411480"/>
                </a:lnTo>
                <a:lnTo>
                  <a:pt x="1874520" y="491490"/>
                </a:lnTo>
                <a:lnTo>
                  <a:pt x="1828800" y="914400"/>
                </a:lnTo>
                <a:lnTo>
                  <a:pt x="1828800" y="990600"/>
                </a:lnTo>
                <a:lnTo>
                  <a:pt x="1600200" y="1066800"/>
                </a:lnTo>
                <a:lnTo>
                  <a:pt x="1447800" y="1371600"/>
                </a:lnTo>
                <a:cubicBezTo>
                  <a:pt x="1376740" y="1454503"/>
                  <a:pt x="1265756" y="1447800"/>
                  <a:pt x="1219200" y="1447800"/>
                </a:cubicBezTo>
                <a:lnTo>
                  <a:pt x="1143000" y="1524000"/>
                </a:lnTo>
                <a:lnTo>
                  <a:pt x="990600" y="1828800"/>
                </a:lnTo>
                <a:lnTo>
                  <a:pt x="685800" y="1981200"/>
                </a:lnTo>
                <a:lnTo>
                  <a:pt x="533400" y="1981200"/>
                </a:lnTo>
                <a:lnTo>
                  <a:pt x="304800" y="2133600"/>
                </a:lnTo>
              </a:path>
            </a:pathLst>
          </a:custGeom>
          <a:solidFill>
            <a:srgbClr val="B937AA">
              <a:alpha val="49000"/>
            </a:srgbClr>
          </a:solidFill>
          <a:ln>
            <a:solidFill>
              <a:schemeClr val="accent1">
                <a:shade val="95000"/>
                <a:satMod val="105000"/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5473700" y="2743200"/>
            <a:ext cx="2652713" cy="2209800"/>
          </a:xfrm>
          <a:custGeom>
            <a:avLst/>
            <a:gdLst>
              <a:gd name="connsiteX0" fmla="*/ 1485900 w 2388870"/>
              <a:gd name="connsiteY0" fmla="*/ 0 h 2045970"/>
              <a:gd name="connsiteX1" fmla="*/ 1428750 w 2388870"/>
              <a:gd name="connsiteY1" fmla="*/ 217170 h 2045970"/>
              <a:gd name="connsiteX2" fmla="*/ 1371600 w 2388870"/>
              <a:gd name="connsiteY2" fmla="*/ 468630 h 2045970"/>
              <a:gd name="connsiteX3" fmla="*/ 1097280 w 2388870"/>
              <a:gd name="connsiteY3" fmla="*/ 731520 h 2045970"/>
              <a:gd name="connsiteX4" fmla="*/ 834390 w 2388870"/>
              <a:gd name="connsiteY4" fmla="*/ 868680 h 2045970"/>
              <a:gd name="connsiteX5" fmla="*/ 662940 w 2388870"/>
              <a:gd name="connsiteY5" fmla="*/ 1028700 h 2045970"/>
              <a:gd name="connsiteX6" fmla="*/ 411480 w 2388870"/>
              <a:gd name="connsiteY6" fmla="*/ 1131570 h 2045970"/>
              <a:gd name="connsiteX7" fmla="*/ 320040 w 2388870"/>
              <a:gd name="connsiteY7" fmla="*/ 1165860 h 2045970"/>
              <a:gd name="connsiteX8" fmla="*/ 125730 w 2388870"/>
              <a:gd name="connsiteY8" fmla="*/ 1280160 h 2045970"/>
              <a:gd name="connsiteX9" fmla="*/ 0 w 2388870"/>
              <a:gd name="connsiteY9" fmla="*/ 1394460 h 2045970"/>
              <a:gd name="connsiteX10" fmla="*/ 45720 w 2388870"/>
              <a:gd name="connsiteY10" fmla="*/ 1600200 h 2045970"/>
              <a:gd name="connsiteX11" fmla="*/ 91440 w 2388870"/>
              <a:gd name="connsiteY11" fmla="*/ 1691640 h 2045970"/>
              <a:gd name="connsiteX12" fmla="*/ 274320 w 2388870"/>
              <a:gd name="connsiteY12" fmla="*/ 1920240 h 2045970"/>
              <a:gd name="connsiteX13" fmla="*/ 445770 w 2388870"/>
              <a:gd name="connsiteY13" fmla="*/ 2000250 h 2045970"/>
              <a:gd name="connsiteX14" fmla="*/ 571500 w 2388870"/>
              <a:gd name="connsiteY14" fmla="*/ 2034540 h 2045970"/>
              <a:gd name="connsiteX15" fmla="*/ 708660 w 2388870"/>
              <a:gd name="connsiteY15" fmla="*/ 2034540 h 2045970"/>
              <a:gd name="connsiteX16" fmla="*/ 880110 w 2388870"/>
              <a:gd name="connsiteY16" fmla="*/ 2034540 h 2045970"/>
              <a:gd name="connsiteX17" fmla="*/ 1074420 w 2388870"/>
              <a:gd name="connsiteY17" fmla="*/ 1988820 h 2045970"/>
              <a:gd name="connsiteX18" fmla="*/ 1211580 w 2388870"/>
              <a:gd name="connsiteY18" fmla="*/ 1988820 h 2045970"/>
              <a:gd name="connsiteX19" fmla="*/ 1303020 w 2388870"/>
              <a:gd name="connsiteY19" fmla="*/ 2011680 h 2045970"/>
              <a:gd name="connsiteX20" fmla="*/ 1485900 w 2388870"/>
              <a:gd name="connsiteY20" fmla="*/ 2045970 h 2045970"/>
              <a:gd name="connsiteX21" fmla="*/ 1485900 w 2388870"/>
              <a:gd name="connsiteY21" fmla="*/ 2045970 h 2045970"/>
              <a:gd name="connsiteX22" fmla="*/ 1737360 w 2388870"/>
              <a:gd name="connsiteY22" fmla="*/ 1874520 h 2045970"/>
              <a:gd name="connsiteX23" fmla="*/ 1851660 w 2388870"/>
              <a:gd name="connsiteY23" fmla="*/ 1680210 h 2045970"/>
              <a:gd name="connsiteX24" fmla="*/ 1954530 w 2388870"/>
              <a:gd name="connsiteY24" fmla="*/ 1565910 h 2045970"/>
              <a:gd name="connsiteX25" fmla="*/ 2125980 w 2388870"/>
              <a:gd name="connsiteY25" fmla="*/ 1394460 h 2045970"/>
              <a:gd name="connsiteX26" fmla="*/ 2263140 w 2388870"/>
              <a:gd name="connsiteY26" fmla="*/ 1234440 h 2045970"/>
              <a:gd name="connsiteX27" fmla="*/ 2366010 w 2388870"/>
              <a:gd name="connsiteY27" fmla="*/ 1040130 h 2045970"/>
              <a:gd name="connsiteX28" fmla="*/ 2388870 w 2388870"/>
              <a:gd name="connsiteY28" fmla="*/ 834390 h 2045970"/>
              <a:gd name="connsiteX29" fmla="*/ 2320290 w 2388870"/>
              <a:gd name="connsiteY29" fmla="*/ 628650 h 2045970"/>
              <a:gd name="connsiteX30" fmla="*/ 2171700 w 2388870"/>
              <a:gd name="connsiteY30" fmla="*/ 457200 h 2045970"/>
              <a:gd name="connsiteX31" fmla="*/ 2125980 w 2388870"/>
              <a:gd name="connsiteY31" fmla="*/ 354330 h 2045970"/>
              <a:gd name="connsiteX32" fmla="*/ 2011680 w 2388870"/>
              <a:gd name="connsiteY32" fmla="*/ 194310 h 2045970"/>
              <a:gd name="connsiteX33" fmla="*/ 1943100 w 2388870"/>
              <a:gd name="connsiteY33" fmla="*/ 148590 h 2045970"/>
              <a:gd name="connsiteX34" fmla="*/ 1817370 w 2388870"/>
              <a:gd name="connsiteY34" fmla="*/ 114300 h 2045970"/>
              <a:gd name="connsiteX35" fmla="*/ 1783080 w 2388870"/>
              <a:gd name="connsiteY35" fmla="*/ 102870 h 2045970"/>
              <a:gd name="connsiteX36" fmla="*/ 1760220 w 2388870"/>
              <a:gd name="connsiteY36" fmla="*/ 102870 h 2045970"/>
              <a:gd name="connsiteX37" fmla="*/ 1623060 w 2388870"/>
              <a:gd name="connsiteY37" fmla="*/ 137160 h 2045970"/>
              <a:gd name="connsiteX38" fmla="*/ 1520190 w 2388870"/>
              <a:gd name="connsiteY38" fmla="*/ 137160 h 2045970"/>
              <a:gd name="connsiteX39" fmla="*/ 1485900 w 2388870"/>
              <a:gd name="connsiteY39" fmla="*/ 0 h 2045970"/>
              <a:gd name="connsiteX0" fmla="*/ 1485900 w 2388870"/>
              <a:gd name="connsiteY0" fmla="*/ 0 h 2045970"/>
              <a:gd name="connsiteX1" fmla="*/ 1428750 w 2388870"/>
              <a:gd name="connsiteY1" fmla="*/ 217170 h 2045970"/>
              <a:gd name="connsiteX2" fmla="*/ 1371600 w 2388870"/>
              <a:gd name="connsiteY2" fmla="*/ 468630 h 2045970"/>
              <a:gd name="connsiteX3" fmla="*/ 1043940 w 2388870"/>
              <a:gd name="connsiteY3" fmla="*/ 640080 h 2045970"/>
              <a:gd name="connsiteX4" fmla="*/ 834390 w 2388870"/>
              <a:gd name="connsiteY4" fmla="*/ 868680 h 2045970"/>
              <a:gd name="connsiteX5" fmla="*/ 662940 w 2388870"/>
              <a:gd name="connsiteY5" fmla="*/ 1028700 h 2045970"/>
              <a:gd name="connsiteX6" fmla="*/ 411480 w 2388870"/>
              <a:gd name="connsiteY6" fmla="*/ 1131570 h 2045970"/>
              <a:gd name="connsiteX7" fmla="*/ 320040 w 2388870"/>
              <a:gd name="connsiteY7" fmla="*/ 1165860 h 2045970"/>
              <a:gd name="connsiteX8" fmla="*/ 125730 w 2388870"/>
              <a:gd name="connsiteY8" fmla="*/ 1280160 h 2045970"/>
              <a:gd name="connsiteX9" fmla="*/ 0 w 2388870"/>
              <a:gd name="connsiteY9" fmla="*/ 1394460 h 2045970"/>
              <a:gd name="connsiteX10" fmla="*/ 45720 w 2388870"/>
              <a:gd name="connsiteY10" fmla="*/ 1600200 h 2045970"/>
              <a:gd name="connsiteX11" fmla="*/ 91440 w 2388870"/>
              <a:gd name="connsiteY11" fmla="*/ 1691640 h 2045970"/>
              <a:gd name="connsiteX12" fmla="*/ 274320 w 2388870"/>
              <a:gd name="connsiteY12" fmla="*/ 1920240 h 2045970"/>
              <a:gd name="connsiteX13" fmla="*/ 445770 w 2388870"/>
              <a:gd name="connsiteY13" fmla="*/ 2000250 h 2045970"/>
              <a:gd name="connsiteX14" fmla="*/ 571500 w 2388870"/>
              <a:gd name="connsiteY14" fmla="*/ 2034540 h 2045970"/>
              <a:gd name="connsiteX15" fmla="*/ 708660 w 2388870"/>
              <a:gd name="connsiteY15" fmla="*/ 2034540 h 2045970"/>
              <a:gd name="connsiteX16" fmla="*/ 880110 w 2388870"/>
              <a:gd name="connsiteY16" fmla="*/ 2034540 h 2045970"/>
              <a:gd name="connsiteX17" fmla="*/ 1074420 w 2388870"/>
              <a:gd name="connsiteY17" fmla="*/ 1988820 h 2045970"/>
              <a:gd name="connsiteX18" fmla="*/ 1211580 w 2388870"/>
              <a:gd name="connsiteY18" fmla="*/ 1988820 h 2045970"/>
              <a:gd name="connsiteX19" fmla="*/ 1303020 w 2388870"/>
              <a:gd name="connsiteY19" fmla="*/ 2011680 h 2045970"/>
              <a:gd name="connsiteX20" fmla="*/ 1485900 w 2388870"/>
              <a:gd name="connsiteY20" fmla="*/ 2045970 h 2045970"/>
              <a:gd name="connsiteX21" fmla="*/ 1485900 w 2388870"/>
              <a:gd name="connsiteY21" fmla="*/ 2045970 h 2045970"/>
              <a:gd name="connsiteX22" fmla="*/ 1737360 w 2388870"/>
              <a:gd name="connsiteY22" fmla="*/ 1874520 h 2045970"/>
              <a:gd name="connsiteX23" fmla="*/ 1851660 w 2388870"/>
              <a:gd name="connsiteY23" fmla="*/ 1680210 h 2045970"/>
              <a:gd name="connsiteX24" fmla="*/ 1954530 w 2388870"/>
              <a:gd name="connsiteY24" fmla="*/ 1565910 h 2045970"/>
              <a:gd name="connsiteX25" fmla="*/ 2125980 w 2388870"/>
              <a:gd name="connsiteY25" fmla="*/ 1394460 h 2045970"/>
              <a:gd name="connsiteX26" fmla="*/ 2263140 w 2388870"/>
              <a:gd name="connsiteY26" fmla="*/ 1234440 h 2045970"/>
              <a:gd name="connsiteX27" fmla="*/ 2366010 w 2388870"/>
              <a:gd name="connsiteY27" fmla="*/ 1040130 h 2045970"/>
              <a:gd name="connsiteX28" fmla="*/ 2388870 w 2388870"/>
              <a:gd name="connsiteY28" fmla="*/ 834390 h 2045970"/>
              <a:gd name="connsiteX29" fmla="*/ 2320290 w 2388870"/>
              <a:gd name="connsiteY29" fmla="*/ 628650 h 2045970"/>
              <a:gd name="connsiteX30" fmla="*/ 2171700 w 2388870"/>
              <a:gd name="connsiteY30" fmla="*/ 457200 h 2045970"/>
              <a:gd name="connsiteX31" fmla="*/ 2125980 w 2388870"/>
              <a:gd name="connsiteY31" fmla="*/ 354330 h 2045970"/>
              <a:gd name="connsiteX32" fmla="*/ 2011680 w 2388870"/>
              <a:gd name="connsiteY32" fmla="*/ 194310 h 2045970"/>
              <a:gd name="connsiteX33" fmla="*/ 1943100 w 2388870"/>
              <a:gd name="connsiteY33" fmla="*/ 148590 h 2045970"/>
              <a:gd name="connsiteX34" fmla="*/ 1817370 w 2388870"/>
              <a:gd name="connsiteY34" fmla="*/ 114300 h 2045970"/>
              <a:gd name="connsiteX35" fmla="*/ 1783080 w 2388870"/>
              <a:gd name="connsiteY35" fmla="*/ 102870 h 2045970"/>
              <a:gd name="connsiteX36" fmla="*/ 1760220 w 2388870"/>
              <a:gd name="connsiteY36" fmla="*/ 102870 h 2045970"/>
              <a:gd name="connsiteX37" fmla="*/ 1623060 w 2388870"/>
              <a:gd name="connsiteY37" fmla="*/ 137160 h 2045970"/>
              <a:gd name="connsiteX38" fmla="*/ 1520190 w 2388870"/>
              <a:gd name="connsiteY38" fmla="*/ 137160 h 2045970"/>
              <a:gd name="connsiteX39" fmla="*/ 1485900 w 2388870"/>
              <a:gd name="connsiteY39" fmla="*/ 0 h 2045970"/>
              <a:gd name="connsiteX0" fmla="*/ 1485900 w 2388870"/>
              <a:gd name="connsiteY0" fmla="*/ 0 h 2045970"/>
              <a:gd name="connsiteX1" fmla="*/ 1428750 w 2388870"/>
              <a:gd name="connsiteY1" fmla="*/ 217170 h 2045970"/>
              <a:gd name="connsiteX2" fmla="*/ 1272540 w 2388870"/>
              <a:gd name="connsiteY2" fmla="*/ 335280 h 2045970"/>
              <a:gd name="connsiteX3" fmla="*/ 1043940 w 2388870"/>
              <a:gd name="connsiteY3" fmla="*/ 640080 h 2045970"/>
              <a:gd name="connsiteX4" fmla="*/ 834390 w 2388870"/>
              <a:gd name="connsiteY4" fmla="*/ 868680 h 2045970"/>
              <a:gd name="connsiteX5" fmla="*/ 662940 w 2388870"/>
              <a:gd name="connsiteY5" fmla="*/ 1028700 h 2045970"/>
              <a:gd name="connsiteX6" fmla="*/ 411480 w 2388870"/>
              <a:gd name="connsiteY6" fmla="*/ 1131570 h 2045970"/>
              <a:gd name="connsiteX7" fmla="*/ 320040 w 2388870"/>
              <a:gd name="connsiteY7" fmla="*/ 1165860 h 2045970"/>
              <a:gd name="connsiteX8" fmla="*/ 125730 w 2388870"/>
              <a:gd name="connsiteY8" fmla="*/ 1280160 h 2045970"/>
              <a:gd name="connsiteX9" fmla="*/ 0 w 2388870"/>
              <a:gd name="connsiteY9" fmla="*/ 1394460 h 2045970"/>
              <a:gd name="connsiteX10" fmla="*/ 45720 w 2388870"/>
              <a:gd name="connsiteY10" fmla="*/ 1600200 h 2045970"/>
              <a:gd name="connsiteX11" fmla="*/ 91440 w 2388870"/>
              <a:gd name="connsiteY11" fmla="*/ 1691640 h 2045970"/>
              <a:gd name="connsiteX12" fmla="*/ 274320 w 2388870"/>
              <a:gd name="connsiteY12" fmla="*/ 1920240 h 2045970"/>
              <a:gd name="connsiteX13" fmla="*/ 445770 w 2388870"/>
              <a:gd name="connsiteY13" fmla="*/ 2000250 h 2045970"/>
              <a:gd name="connsiteX14" fmla="*/ 571500 w 2388870"/>
              <a:gd name="connsiteY14" fmla="*/ 2034540 h 2045970"/>
              <a:gd name="connsiteX15" fmla="*/ 708660 w 2388870"/>
              <a:gd name="connsiteY15" fmla="*/ 2034540 h 2045970"/>
              <a:gd name="connsiteX16" fmla="*/ 880110 w 2388870"/>
              <a:gd name="connsiteY16" fmla="*/ 2034540 h 2045970"/>
              <a:gd name="connsiteX17" fmla="*/ 1074420 w 2388870"/>
              <a:gd name="connsiteY17" fmla="*/ 1988820 h 2045970"/>
              <a:gd name="connsiteX18" fmla="*/ 1211580 w 2388870"/>
              <a:gd name="connsiteY18" fmla="*/ 1988820 h 2045970"/>
              <a:gd name="connsiteX19" fmla="*/ 1303020 w 2388870"/>
              <a:gd name="connsiteY19" fmla="*/ 2011680 h 2045970"/>
              <a:gd name="connsiteX20" fmla="*/ 1485900 w 2388870"/>
              <a:gd name="connsiteY20" fmla="*/ 2045970 h 2045970"/>
              <a:gd name="connsiteX21" fmla="*/ 1485900 w 2388870"/>
              <a:gd name="connsiteY21" fmla="*/ 2045970 h 2045970"/>
              <a:gd name="connsiteX22" fmla="*/ 1737360 w 2388870"/>
              <a:gd name="connsiteY22" fmla="*/ 1874520 h 2045970"/>
              <a:gd name="connsiteX23" fmla="*/ 1851660 w 2388870"/>
              <a:gd name="connsiteY23" fmla="*/ 1680210 h 2045970"/>
              <a:gd name="connsiteX24" fmla="*/ 1954530 w 2388870"/>
              <a:gd name="connsiteY24" fmla="*/ 1565910 h 2045970"/>
              <a:gd name="connsiteX25" fmla="*/ 2125980 w 2388870"/>
              <a:gd name="connsiteY25" fmla="*/ 1394460 h 2045970"/>
              <a:gd name="connsiteX26" fmla="*/ 2263140 w 2388870"/>
              <a:gd name="connsiteY26" fmla="*/ 1234440 h 2045970"/>
              <a:gd name="connsiteX27" fmla="*/ 2366010 w 2388870"/>
              <a:gd name="connsiteY27" fmla="*/ 1040130 h 2045970"/>
              <a:gd name="connsiteX28" fmla="*/ 2388870 w 2388870"/>
              <a:gd name="connsiteY28" fmla="*/ 834390 h 2045970"/>
              <a:gd name="connsiteX29" fmla="*/ 2320290 w 2388870"/>
              <a:gd name="connsiteY29" fmla="*/ 628650 h 2045970"/>
              <a:gd name="connsiteX30" fmla="*/ 2171700 w 2388870"/>
              <a:gd name="connsiteY30" fmla="*/ 457200 h 2045970"/>
              <a:gd name="connsiteX31" fmla="*/ 2125980 w 2388870"/>
              <a:gd name="connsiteY31" fmla="*/ 354330 h 2045970"/>
              <a:gd name="connsiteX32" fmla="*/ 2011680 w 2388870"/>
              <a:gd name="connsiteY32" fmla="*/ 194310 h 2045970"/>
              <a:gd name="connsiteX33" fmla="*/ 1943100 w 2388870"/>
              <a:gd name="connsiteY33" fmla="*/ 148590 h 2045970"/>
              <a:gd name="connsiteX34" fmla="*/ 1817370 w 2388870"/>
              <a:gd name="connsiteY34" fmla="*/ 114300 h 2045970"/>
              <a:gd name="connsiteX35" fmla="*/ 1783080 w 2388870"/>
              <a:gd name="connsiteY35" fmla="*/ 102870 h 2045970"/>
              <a:gd name="connsiteX36" fmla="*/ 1760220 w 2388870"/>
              <a:gd name="connsiteY36" fmla="*/ 102870 h 2045970"/>
              <a:gd name="connsiteX37" fmla="*/ 1623060 w 2388870"/>
              <a:gd name="connsiteY37" fmla="*/ 137160 h 2045970"/>
              <a:gd name="connsiteX38" fmla="*/ 1520190 w 2388870"/>
              <a:gd name="connsiteY38" fmla="*/ 137160 h 2045970"/>
              <a:gd name="connsiteX39" fmla="*/ 1485900 w 2388870"/>
              <a:gd name="connsiteY39" fmla="*/ 0 h 2045970"/>
              <a:gd name="connsiteX0" fmla="*/ 1485900 w 2388870"/>
              <a:gd name="connsiteY0" fmla="*/ 0 h 2045970"/>
              <a:gd name="connsiteX1" fmla="*/ 1348740 w 2388870"/>
              <a:gd name="connsiteY1" fmla="*/ 106680 h 2045970"/>
              <a:gd name="connsiteX2" fmla="*/ 1272540 w 2388870"/>
              <a:gd name="connsiteY2" fmla="*/ 335280 h 2045970"/>
              <a:gd name="connsiteX3" fmla="*/ 1043940 w 2388870"/>
              <a:gd name="connsiteY3" fmla="*/ 640080 h 2045970"/>
              <a:gd name="connsiteX4" fmla="*/ 834390 w 2388870"/>
              <a:gd name="connsiteY4" fmla="*/ 868680 h 2045970"/>
              <a:gd name="connsiteX5" fmla="*/ 662940 w 2388870"/>
              <a:gd name="connsiteY5" fmla="*/ 1028700 h 2045970"/>
              <a:gd name="connsiteX6" fmla="*/ 411480 w 2388870"/>
              <a:gd name="connsiteY6" fmla="*/ 1131570 h 2045970"/>
              <a:gd name="connsiteX7" fmla="*/ 320040 w 2388870"/>
              <a:gd name="connsiteY7" fmla="*/ 1165860 h 2045970"/>
              <a:gd name="connsiteX8" fmla="*/ 125730 w 2388870"/>
              <a:gd name="connsiteY8" fmla="*/ 1280160 h 2045970"/>
              <a:gd name="connsiteX9" fmla="*/ 0 w 2388870"/>
              <a:gd name="connsiteY9" fmla="*/ 1394460 h 2045970"/>
              <a:gd name="connsiteX10" fmla="*/ 45720 w 2388870"/>
              <a:gd name="connsiteY10" fmla="*/ 1600200 h 2045970"/>
              <a:gd name="connsiteX11" fmla="*/ 91440 w 2388870"/>
              <a:gd name="connsiteY11" fmla="*/ 1691640 h 2045970"/>
              <a:gd name="connsiteX12" fmla="*/ 274320 w 2388870"/>
              <a:gd name="connsiteY12" fmla="*/ 1920240 h 2045970"/>
              <a:gd name="connsiteX13" fmla="*/ 445770 w 2388870"/>
              <a:gd name="connsiteY13" fmla="*/ 2000250 h 2045970"/>
              <a:gd name="connsiteX14" fmla="*/ 571500 w 2388870"/>
              <a:gd name="connsiteY14" fmla="*/ 2034540 h 2045970"/>
              <a:gd name="connsiteX15" fmla="*/ 708660 w 2388870"/>
              <a:gd name="connsiteY15" fmla="*/ 2034540 h 2045970"/>
              <a:gd name="connsiteX16" fmla="*/ 880110 w 2388870"/>
              <a:gd name="connsiteY16" fmla="*/ 2034540 h 2045970"/>
              <a:gd name="connsiteX17" fmla="*/ 1074420 w 2388870"/>
              <a:gd name="connsiteY17" fmla="*/ 1988820 h 2045970"/>
              <a:gd name="connsiteX18" fmla="*/ 1211580 w 2388870"/>
              <a:gd name="connsiteY18" fmla="*/ 1988820 h 2045970"/>
              <a:gd name="connsiteX19" fmla="*/ 1303020 w 2388870"/>
              <a:gd name="connsiteY19" fmla="*/ 2011680 h 2045970"/>
              <a:gd name="connsiteX20" fmla="*/ 1485900 w 2388870"/>
              <a:gd name="connsiteY20" fmla="*/ 2045970 h 2045970"/>
              <a:gd name="connsiteX21" fmla="*/ 1485900 w 2388870"/>
              <a:gd name="connsiteY21" fmla="*/ 2045970 h 2045970"/>
              <a:gd name="connsiteX22" fmla="*/ 1737360 w 2388870"/>
              <a:gd name="connsiteY22" fmla="*/ 1874520 h 2045970"/>
              <a:gd name="connsiteX23" fmla="*/ 1851660 w 2388870"/>
              <a:gd name="connsiteY23" fmla="*/ 1680210 h 2045970"/>
              <a:gd name="connsiteX24" fmla="*/ 1954530 w 2388870"/>
              <a:gd name="connsiteY24" fmla="*/ 1565910 h 2045970"/>
              <a:gd name="connsiteX25" fmla="*/ 2125980 w 2388870"/>
              <a:gd name="connsiteY25" fmla="*/ 1394460 h 2045970"/>
              <a:gd name="connsiteX26" fmla="*/ 2263140 w 2388870"/>
              <a:gd name="connsiteY26" fmla="*/ 1234440 h 2045970"/>
              <a:gd name="connsiteX27" fmla="*/ 2366010 w 2388870"/>
              <a:gd name="connsiteY27" fmla="*/ 1040130 h 2045970"/>
              <a:gd name="connsiteX28" fmla="*/ 2388870 w 2388870"/>
              <a:gd name="connsiteY28" fmla="*/ 834390 h 2045970"/>
              <a:gd name="connsiteX29" fmla="*/ 2320290 w 2388870"/>
              <a:gd name="connsiteY29" fmla="*/ 628650 h 2045970"/>
              <a:gd name="connsiteX30" fmla="*/ 2171700 w 2388870"/>
              <a:gd name="connsiteY30" fmla="*/ 457200 h 2045970"/>
              <a:gd name="connsiteX31" fmla="*/ 2125980 w 2388870"/>
              <a:gd name="connsiteY31" fmla="*/ 354330 h 2045970"/>
              <a:gd name="connsiteX32" fmla="*/ 2011680 w 2388870"/>
              <a:gd name="connsiteY32" fmla="*/ 194310 h 2045970"/>
              <a:gd name="connsiteX33" fmla="*/ 1943100 w 2388870"/>
              <a:gd name="connsiteY33" fmla="*/ 148590 h 2045970"/>
              <a:gd name="connsiteX34" fmla="*/ 1817370 w 2388870"/>
              <a:gd name="connsiteY34" fmla="*/ 114300 h 2045970"/>
              <a:gd name="connsiteX35" fmla="*/ 1783080 w 2388870"/>
              <a:gd name="connsiteY35" fmla="*/ 102870 h 2045970"/>
              <a:gd name="connsiteX36" fmla="*/ 1760220 w 2388870"/>
              <a:gd name="connsiteY36" fmla="*/ 102870 h 2045970"/>
              <a:gd name="connsiteX37" fmla="*/ 1623060 w 2388870"/>
              <a:gd name="connsiteY37" fmla="*/ 137160 h 2045970"/>
              <a:gd name="connsiteX38" fmla="*/ 1520190 w 2388870"/>
              <a:gd name="connsiteY38" fmla="*/ 137160 h 2045970"/>
              <a:gd name="connsiteX39" fmla="*/ 1485900 w 2388870"/>
              <a:gd name="connsiteY39" fmla="*/ 0 h 2045970"/>
              <a:gd name="connsiteX0" fmla="*/ 1424940 w 2388870"/>
              <a:gd name="connsiteY0" fmla="*/ 0 h 2091690"/>
              <a:gd name="connsiteX1" fmla="*/ 1348740 w 2388870"/>
              <a:gd name="connsiteY1" fmla="*/ 152400 h 2091690"/>
              <a:gd name="connsiteX2" fmla="*/ 1272540 w 2388870"/>
              <a:gd name="connsiteY2" fmla="*/ 381000 h 2091690"/>
              <a:gd name="connsiteX3" fmla="*/ 1043940 w 2388870"/>
              <a:gd name="connsiteY3" fmla="*/ 685800 h 2091690"/>
              <a:gd name="connsiteX4" fmla="*/ 834390 w 2388870"/>
              <a:gd name="connsiteY4" fmla="*/ 914400 h 2091690"/>
              <a:gd name="connsiteX5" fmla="*/ 662940 w 2388870"/>
              <a:gd name="connsiteY5" fmla="*/ 1074420 h 2091690"/>
              <a:gd name="connsiteX6" fmla="*/ 411480 w 2388870"/>
              <a:gd name="connsiteY6" fmla="*/ 1177290 h 2091690"/>
              <a:gd name="connsiteX7" fmla="*/ 320040 w 2388870"/>
              <a:gd name="connsiteY7" fmla="*/ 1211580 h 2091690"/>
              <a:gd name="connsiteX8" fmla="*/ 125730 w 2388870"/>
              <a:gd name="connsiteY8" fmla="*/ 1325880 h 2091690"/>
              <a:gd name="connsiteX9" fmla="*/ 0 w 2388870"/>
              <a:gd name="connsiteY9" fmla="*/ 1440180 h 2091690"/>
              <a:gd name="connsiteX10" fmla="*/ 45720 w 2388870"/>
              <a:gd name="connsiteY10" fmla="*/ 1645920 h 2091690"/>
              <a:gd name="connsiteX11" fmla="*/ 91440 w 2388870"/>
              <a:gd name="connsiteY11" fmla="*/ 1737360 h 2091690"/>
              <a:gd name="connsiteX12" fmla="*/ 274320 w 2388870"/>
              <a:gd name="connsiteY12" fmla="*/ 1965960 h 2091690"/>
              <a:gd name="connsiteX13" fmla="*/ 445770 w 2388870"/>
              <a:gd name="connsiteY13" fmla="*/ 2045970 h 2091690"/>
              <a:gd name="connsiteX14" fmla="*/ 571500 w 2388870"/>
              <a:gd name="connsiteY14" fmla="*/ 2080260 h 2091690"/>
              <a:gd name="connsiteX15" fmla="*/ 708660 w 2388870"/>
              <a:gd name="connsiteY15" fmla="*/ 2080260 h 2091690"/>
              <a:gd name="connsiteX16" fmla="*/ 880110 w 2388870"/>
              <a:gd name="connsiteY16" fmla="*/ 2080260 h 2091690"/>
              <a:gd name="connsiteX17" fmla="*/ 1074420 w 2388870"/>
              <a:gd name="connsiteY17" fmla="*/ 2034540 h 2091690"/>
              <a:gd name="connsiteX18" fmla="*/ 1211580 w 2388870"/>
              <a:gd name="connsiteY18" fmla="*/ 2034540 h 2091690"/>
              <a:gd name="connsiteX19" fmla="*/ 1303020 w 2388870"/>
              <a:gd name="connsiteY19" fmla="*/ 2057400 h 2091690"/>
              <a:gd name="connsiteX20" fmla="*/ 1485900 w 2388870"/>
              <a:gd name="connsiteY20" fmla="*/ 2091690 h 2091690"/>
              <a:gd name="connsiteX21" fmla="*/ 1485900 w 2388870"/>
              <a:gd name="connsiteY21" fmla="*/ 2091690 h 2091690"/>
              <a:gd name="connsiteX22" fmla="*/ 1737360 w 2388870"/>
              <a:gd name="connsiteY22" fmla="*/ 1920240 h 2091690"/>
              <a:gd name="connsiteX23" fmla="*/ 1851660 w 2388870"/>
              <a:gd name="connsiteY23" fmla="*/ 1725930 h 2091690"/>
              <a:gd name="connsiteX24" fmla="*/ 1954530 w 2388870"/>
              <a:gd name="connsiteY24" fmla="*/ 1611630 h 2091690"/>
              <a:gd name="connsiteX25" fmla="*/ 2125980 w 2388870"/>
              <a:gd name="connsiteY25" fmla="*/ 1440180 h 2091690"/>
              <a:gd name="connsiteX26" fmla="*/ 2263140 w 2388870"/>
              <a:gd name="connsiteY26" fmla="*/ 1280160 h 2091690"/>
              <a:gd name="connsiteX27" fmla="*/ 2366010 w 2388870"/>
              <a:gd name="connsiteY27" fmla="*/ 1085850 h 2091690"/>
              <a:gd name="connsiteX28" fmla="*/ 2388870 w 2388870"/>
              <a:gd name="connsiteY28" fmla="*/ 880110 h 2091690"/>
              <a:gd name="connsiteX29" fmla="*/ 2320290 w 2388870"/>
              <a:gd name="connsiteY29" fmla="*/ 674370 h 2091690"/>
              <a:gd name="connsiteX30" fmla="*/ 2171700 w 2388870"/>
              <a:gd name="connsiteY30" fmla="*/ 502920 h 2091690"/>
              <a:gd name="connsiteX31" fmla="*/ 2125980 w 2388870"/>
              <a:gd name="connsiteY31" fmla="*/ 400050 h 2091690"/>
              <a:gd name="connsiteX32" fmla="*/ 2011680 w 2388870"/>
              <a:gd name="connsiteY32" fmla="*/ 240030 h 2091690"/>
              <a:gd name="connsiteX33" fmla="*/ 1943100 w 2388870"/>
              <a:gd name="connsiteY33" fmla="*/ 194310 h 2091690"/>
              <a:gd name="connsiteX34" fmla="*/ 1817370 w 2388870"/>
              <a:gd name="connsiteY34" fmla="*/ 160020 h 2091690"/>
              <a:gd name="connsiteX35" fmla="*/ 1783080 w 2388870"/>
              <a:gd name="connsiteY35" fmla="*/ 148590 h 2091690"/>
              <a:gd name="connsiteX36" fmla="*/ 1760220 w 2388870"/>
              <a:gd name="connsiteY36" fmla="*/ 148590 h 2091690"/>
              <a:gd name="connsiteX37" fmla="*/ 1623060 w 2388870"/>
              <a:gd name="connsiteY37" fmla="*/ 182880 h 2091690"/>
              <a:gd name="connsiteX38" fmla="*/ 1520190 w 2388870"/>
              <a:gd name="connsiteY38" fmla="*/ 182880 h 2091690"/>
              <a:gd name="connsiteX39" fmla="*/ 1424940 w 2388870"/>
              <a:gd name="connsiteY39" fmla="*/ 0 h 2091690"/>
              <a:gd name="connsiteX0" fmla="*/ 1676400 w 2640330"/>
              <a:gd name="connsiteY0" fmla="*/ 0 h 2091690"/>
              <a:gd name="connsiteX1" fmla="*/ 1600200 w 2640330"/>
              <a:gd name="connsiteY1" fmla="*/ 152400 h 2091690"/>
              <a:gd name="connsiteX2" fmla="*/ 1524000 w 2640330"/>
              <a:gd name="connsiteY2" fmla="*/ 381000 h 2091690"/>
              <a:gd name="connsiteX3" fmla="*/ 1295400 w 2640330"/>
              <a:gd name="connsiteY3" fmla="*/ 685800 h 2091690"/>
              <a:gd name="connsiteX4" fmla="*/ 1085850 w 2640330"/>
              <a:gd name="connsiteY4" fmla="*/ 914400 h 2091690"/>
              <a:gd name="connsiteX5" fmla="*/ 914400 w 2640330"/>
              <a:gd name="connsiteY5" fmla="*/ 1074420 h 2091690"/>
              <a:gd name="connsiteX6" fmla="*/ 662940 w 2640330"/>
              <a:gd name="connsiteY6" fmla="*/ 1177290 h 2091690"/>
              <a:gd name="connsiteX7" fmla="*/ 571500 w 2640330"/>
              <a:gd name="connsiteY7" fmla="*/ 1211580 h 2091690"/>
              <a:gd name="connsiteX8" fmla="*/ 377190 w 2640330"/>
              <a:gd name="connsiteY8" fmla="*/ 1325880 h 2091690"/>
              <a:gd name="connsiteX9" fmla="*/ 0 w 2640330"/>
              <a:gd name="connsiteY9" fmla="*/ 1371600 h 2091690"/>
              <a:gd name="connsiteX10" fmla="*/ 297180 w 2640330"/>
              <a:gd name="connsiteY10" fmla="*/ 1645920 h 2091690"/>
              <a:gd name="connsiteX11" fmla="*/ 342900 w 2640330"/>
              <a:gd name="connsiteY11" fmla="*/ 1737360 h 2091690"/>
              <a:gd name="connsiteX12" fmla="*/ 525780 w 2640330"/>
              <a:gd name="connsiteY12" fmla="*/ 1965960 h 2091690"/>
              <a:gd name="connsiteX13" fmla="*/ 697230 w 2640330"/>
              <a:gd name="connsiteY13" fmla="*/ 2045970 h 2091690"/>
              <a:gd name="connsiteX14" fmla="*/ 822960 w 2640330"/>
              <a:gd name="connsiteY14" fmla="*/ 2080260 h 2091690"/>
              <a:gd name="connsiteX15" fmla="*/ 960120 w 2640330"/>
              <a:gd name="connsiteY15" fmla="*/ 2080260 h 2091690"/>
              <a:gd name="connsiteX16" fmla="*/ 1131570 w 2640330"/>
              <a:gd name="connsiteY16" fmla="*/ 2080260 h 2091690"/>
              <a:gd name="connsiteX17" fmla="*/ 1325880 w 2640330"/>
              <a:gd name="connsiteY17" fmla="*/ 2034540 h 2091690"/>
              <a:gd name="connsiteX18" fmla="*/ 1463040 w 2640330"/>
              <a:gd name="connsiteY18" fmla="*/ 2034540 h 2091690"/>
              <a:gd name="connsiteX19" fmla="*/ 1554480 w 2640330"/>
              <a:gd name="connsiteY19" fmla="*/ 2057400 h 2091690"/>
              <a:gd name="connsiteX20" fmla="*/ 1737360 w 2640330"/>
              <a:gd name="connsiteY20" fmla="*/ 2091690 h 2091690"/>
              <a:gd name="connsiteX21" fmla="*/ 1737360 w 2640330"/>
              <a:gd name="connsiteY21" fmla="*/ 2091690 h 2091690"/>
              <a:gd name="connsiteX22" fmla="*/ 1988820 w 2640330"/>
              <a:gd name="connsiteY22" fmla="*/ 1920240 h 2091690"/>
              <a:gd name="connsiteX23" fmla="*/ 2103120 w 2640330"/>
              <a:gd name="connsiteY23" fmla="*/ 1725930 h 2091690"/>
              <a:gd name="connsiteX24" fmla="*/ 2205990 w 2640330"/>
              <a:gd name="connsiteY24" fmla="*/ 1611630 h 2091690"/>
              <a:gd name="connsiteX25" fmla="*/ 2377440 w 2640330"/>
              <a:gd name="connsiteY25" fmla="*/ 1440180 h 2091690"/>
              <a:gd name="connsiteX26" fmla="*/ 2514600 w 2640330"/>
              <a:gd name="connsiteY26" fmla="*/ 1280160 h 2091690"/>
              <a:gd name="connsiteX27" fmla="*/ 2617470 w 2640330"/>
              <a:gd name="connsiteY27" fmla="*/ 1085850 h 2091690"/>
              <a:gd name="connsiteX28" fmla="*/ 2640330 w 2640330"/>
              <a:gd name="connsiteY28" fmla="*/ 880110 h 2091690"/>
              <a:gd name="connsiteX29" fmla="*/ 2571750 w 2640330"/>
              <a:gd name="connsiteY29" fmla="*/ 674370 h 2091690"/>
              <a:gd name="connsiteX30" fmla="*/ 2423160 w 2640330"/>
              <a:gd name="connsiteY30" fmla="*/ 502920 h 2091690"/>
              <a:gd name="connsiteX31" fmla="*/ 2377440 w 2640330"/>
              <a:gd name="connsiteY31" fmla="*/ 400050 h 2091690"/>
              <a:gd name="connsiteX32" fmla="*/ 2263140 w 2640330"/>
              <a:gd name="connsiteY32" fmla="*/ 240030 h 2091690"/>
              <a:gd name="connsiteX33" fmla="*/ 2194560 w 2640330"/>
              <a:gd name="connsiteY33" fmla="*/ 194310 h 2091690"/>
              <a:gd name="connsiteX34" fmla="*/ 2068830 w 2640330"/>
              <a:gd name="connsiteY34" fmla="*/ 160020 h 2091690"/>
              <a:gd name="connsiteX35" fmla="*/ 2034540 w 2640330"/>
              <a:gd name="connsiteY35" fmla="*/ 148590 h 2091690"/>
              <a:gd name="connsiteX36" fmla="*/ 2011680 w 2640330"/>
              <a:gd name="connsiteY36" fmla="*/ 148590 h 2091690"/>
              <a:gd name="connsiteX37" fmla="*/ 1874520 w 2640330"/>
              <a:gd name="connsiteY37" fmla="*/ 182880 h 2091690"/>
              <a:gd name="connsiteX38" fmla="*/ 1771650 w 2640330"/>
              <a:gd name="connsiteY38" fmla="*/ 182880 h 2091690"/>
              <a:gd name="connsiteX39" fmla="*/ 1676400 w 2640330"/>
              <a:gd name="connsiteY39" fmla="*/ 0 h 2091690"/>
              <a:gd name="connsiteX0" fmla="*/ 1676400 w 2640330"/>
              <a:gd name="connsiteY0" fmla="*/ 0 h 2091690"/>
              <a:gd name="connsiteX1" fmla="*/ 1600200 w 2640330"/>
              <a:gd name="connsiteY1" fmla="*/ 152400 h 2091690"/>
              <a:gd name="connsiteX2" fmla="*/ 1524000 w 2640330"/>
              <a:gd name="connsiteY2" fmla="*/ 381000 h 2091690"/>
              <a:gd name="connsiteX3" fmla="*/ 1295400 w 2640330"/>
              <a:gd name="connsiteY3" fmla="*/ 685800 h 2091690"/>
              <a:gd name="connsiteX4" fmla="*/ 1085850 w 2640330"/>
              <a:gd name="connsiteY4" fmla="*/ 914400 h 2091690"/>
              <a:gd name="connsiteX5" fmla="*/ 914400 w 2640330"/>
              <a:gd name="connsiteY5" fmla="*/ 1074420 h 2091690"/>
              <a:gd name="connsiteX6" fmla="*/ 662940 w 2640330"/>
              <a:gd name="connsiteY6" fmla="*/ 1177290 h 2091690"/>
              <a:gd name="connsiteX7" fmla="*/ 571500 w 2640330"/>
              <a:gd name="connsiteY7" fmla="*/ 1211580 h 2091690"/>
              <a:gd name="connsiteX8" fmla="*/ 152400 w 2640330"/>
              <a:gd name="connsiteY8" fmla="*/ 1371600 h 2091690"/>
              <a:gd name="connsiteX9" fmla="*/ 0 w 2640330"/>
              <a:gd name="connsiteY9" fmla="*/ 1371600 h 2091690"/>
              <a:gd name="connsiteX10" fmla="*/ 297180 w 2640330"/>
              <a:gd name="connsiteY10" fmla="*/ 1645920 h 2091690"/>
              <a:gd name="connsiteX11" fmla="*/ 342900 w 2640330"/>
              <a:gd name="connsiteY11" fmla="*/ 1737360 h 2091690"/>
              <a:gd name="connsiteX12" fmla="*/ 525780 w 2640330"/>
              <a:gd name="connsiteY12" fmla="*/ 1965960 h 2091690"/>
              <a:gd name="connsiteX13" fmla="*/ 697230 w 2640330"/>
              <a:gd name="connsiteY13" fmla="*/ 2045970 h 2091690"/>
              <a:gd name="connsiteX14" fmla="*/ 822960 w 2640330"/>
              <a:gd name="connsiteY14" fmla="*/ 2080260 h 2091690"/>
              <a:gd name="connsiteX15" fmla="*/ 960120 w 2640330"/>
              <a:gd name="connsiteY15" fmla="*/ 2080260 h 2091690"/>
              <a:gd name="connsiteX16" fmla="*/ 1131570 w 2640330"/>
              <a:gd name="connsiteY16" fmla="*/ 2080260 h 2091690"/>
              <a:gd name="connsiteX17" fmla="*/ 1325880 w 2640330"/>
              <a:gd name="connsiteY17" fmla="*/ 2034540 h 2091690"/>
              <a:gd name="connsiteX18" fmla="*/ 1463040 w 2640330"/>
              <a:gd name="connsiteY18" fmla="*/ 2034540 h 2091690"/>
              <a:gd name="connsiteX19" fmla="*/ 1554480 w 2640330"/>
              <a:gd name="connsiteY19" fmla="*/ 2057400 h 2091690"/>
              <a:gd name="connsiteX20" fmla="*/ 1737360 w 2640330"/>
              <a:gd name="connsiteY20" fmla="*/ 2091690 h 2091690"/>
              <a:gd name="connsiteX21" fmla="*/ 1737360 w 2640330"/>
              <a:gd name="connsiteY21" fmla="*/ 2091690 h 2091690"/>
              <a:gd name="connsiteX22" fmla="*/ 1988820 w 2640330"/>
              <a:gd name="connsiteY22" fmla="*/ 1920240 h 2091690"/>
              <a:gd name="connsiteX23" fmla="*/ 2103120 w 2640330"/>
              <a:gd name="connsiteY23" fmla="*/ 1725930 h 2091690"/>
              <a:gd name="connsiteX24" fmla="*/ 2205990 w 2640330"/>
              <a:gd name="connsiteY24" fmla="*/ 1611630 h 2091690"/>
              <a:gd name="connsiteX25" fmla="*/ 2377440 w 2640330"/>
              <a:gd name="connsiteY25" fmla="*/ 1440180 h 2091690"/>
              <a:gd name="connsiteX26" fmla="*/ 2514600 w 2640330"/>
              <a:gd name="connsiteY26" fmla="*/ 1280160 h 2091690"/>
              <a:gd name="connsiteX27" fmla="*/ 2617470 w 2640330"/>
              <a:gd name="connsiteY27" fmla="*/ 1085850 h 2091690"/>
              <a:gd name="connsiteX28" fmla="*/ 2640330 w 2640330"/>
              <a:gd name="connsiteY28" fmla="*/ 880110 h 2091690"/>
              <a:gd name="connsiteX29" fmla="*/ 2571750 w 2640330"/>
              <a:gd name="connsiteY29" fmla="*/ 674370 h 2091690"/>
              <a:gd name="connsiteX30" fmla="*/ 2423160 w 2640330"/>
              <a:gd name="connsiteY30" fmla="*/ 502920 h 2091690"/>
              <a:gd name="connsiteX31" fmla="*/ 2377440 w 2640330"/>
              <a:gd name="connsiteY31" fmla="*/ 400050 h 2091690"/>
              <a:gd name="connsiteX32" fmla="*/ 2263140 w 2640330"/>
              <a:gd name="connsiteY32" fmla="*/ 240030 h 2091690"/>
              <a:gd name="connsiteX33" fmla="*/ 2194560 w 2640330"/>
              <a:gd name="connsiteY33" fmla="*/ 194310 h 2091690"/>
              <a:gd name="connsiteX34" fmla="*/ 2068830 w 2640330"/>
              <a:gd name="connsiteY34" fmla="*/ 160020 h 2091690"/>
              <a:gd name="connsiteX35" fmla="*/ 2034540 w 2640330"/>
              <a:gd name="connsiteY35" fmla="*/ 148590 h 2091690"/>
              <a:gd name="connsiteX36" fmla="*/ 2011680 w 2640330"/>
              <a:gd name="connsiteY36" fmla="*/ 148590 h 2091690"/>
              <a:gd name="connsiteX37" fmla="*/ 1874520 w 2640330"/>
              <a:gd name="connsiteY37" fmla="*/ 182880 h 2091690"/>
              <a:gd name="connsiteX38" fmla="*/ 1771650 w 2640330"/>
              <a:gd name="connsiteY38" fmla="*/ 182880 h 2091690"/>
              <a:gd name="connsiteX39" fmla="*/ 1676400 w 2640330"/>
              <a:gd name="connsiteY39" fmla="*/ 0 h 2091690"/>
              <a:gd name="connsiteX0" fmla="*/ 1676400 w 2640330"/>
              <a:gd name="connsiteY0" fmla="*/ 0 h 2091690"/>
              <a:gd name="connsiteX1" fmla="*/ 1600200 w 2640330"/>
              <a:gd name="connsiteY1" fmla="*/ 152400 h 2091690"/>
              <a:gd name="connsiteX2" fmla="*/ 1524000 w 2640330"/>
              <a:gd name="connsiteY2" fmla="*/ 381000 h 2091690"/>
              <a:gd name="connsiteX3" fmla="*/ 1295400 w 2640330"/>
              <a:gd name="connsiteY3" fmla="*/ 685800 h 2091690"/>
              <a:gd name="connsiteX4" fmla="*/ 1085850 w 2640330"/>
              <a:gd name="connsiteY4" fmla="*/ 914400 h 2091690"/>
              <a:gd name="connsiteX5" fmla="*/ 914400 w 2640330"/>
              <a:gd name="connsiteY5" fmla="*/ 1074420 h 2091690"/>
              <a:gd name="connsiteX6" fmla="*/ 662940 w 2640330"/>
              <a:gd name="connsiteY6" fmla="*/ 1177290 h 2091690"/>
              <a:gd name="connsiteX7" fmla="*/ 571500 w 2640330"/>
              <a:gd name="connsiteY7" fmla="*/ 1211580 h 2091690"/>
              <a:gd name="connsiteX8" fmla="*/ 152400 w 2640330"/>
              <a:gd name="connsiteY8" fmla="*/ 1371600 h 2091690"/>
              <a:gd name="connsiteX9" fmla="*/ 0 w 2640330"/>
              <a:gd name="connsiteY9" fmla="*/ 1371600 h 2091690"/>
              <a:gd name="connsiteX10" fmla="*/ 0 w 2640330"/>
              <a:gd name="connsiteY10" fmla="*/ 1524000 h 2091690"/>
              <a:gd name="connsiteX11" fmla="*/ 342900 w 2640330"/>
              <a:gd name="connsiteY11" fmla="*/ 1737360 h 2091690"/>
              <a:gd name="connsiteX12" fmla="*/ 525780 w 2640330"/>
              <a:gd name="connsiteY12" fmla="*/ 1965960 h 2091690"/>
              <a:gd name="connsiteX13" fmla="*/ 697230 w 2640330"/>
              <a:gd name="connsiteY13" fmla="*/ 2045970 h 2091690"/>
              <a:gd name="connsiteX14" fmla="*/ 822960 w 2640330"/>
              <a:gd name="connsiteY14" fmla="*/ 2080260 h 2091690"/>
              <a:gd name="connsiteX15" fmla="*/ 960120 w 2640330"/>
              <a:gd name="connsiteY15" fmla="*/ 2080260 h 2091690"/>
              <a:gd name="connsiteX16" fmla="*/ 1131570 w 2640330"/>
              <a:gd name="connsiteY16" fmla="*/ 2080260 h 2091690"/>
              <a:gd name="connsiteX17" fmla="*/ 1325880 w 2640330"/>
              <a:gd name="connsiteY17" fmla="*/ 2034540 h 2091690"/>
              <a:gd name="connsiteX18" fmla="*/ 1463040 w 2640330"/>
              <a:gd name="connsiteY18" fmla="*/ 2034540 h 2091690"/>
              <a:gd name="connsiteX19" fmla="*/ 1554480 w 2640330"/>
              <a:gd name="connsiteY19" fmla="*/ 2057400 h 2091690"/>
              <a:gd name="connsiteX20" fmla="*/ 1737360 w 2640330"/>
              <a:gd name="connsiteY20" fmla="*/ 2091690 h 2091690"/>
              <a:gd name="connsiteX21" fmla="*/ 1737360 w 2640330"/>
              <a:gd name="connsiteY21" fmla="*/ 2091690 h 2091690"/>
              <a:gd name="connsiteX22" fmla="*/ 1988820 w 2640330"/>
              <a:gd name="connsiteY22" fmla="*/ 1920240 h 2091690"/>
              <a:gd name="connsiteX23" fmla="*/ 2103120 w 2640330"/>
              <a:gd name="connsiteY23" fmla="*/ 1725930 h 2091690"/>
              <a:gd name="connsiteX24" fmla="*/ 2205990 w 2640330"/>
              <a:gd name="connsiteY24" fmla="*/ 1611630 h 2091690"/>
              <a:gd name="connsiteX25" fmla="*/ 2377440 w 2640330"/>
              <a:gd name="connsiteY25" fmla="*/ 1440180 h 2091690"/>
              <a:gd name="connsiteX26" fmla="*/ 2514600 w 2640330"/>
              <a:gd name="connsiteY26" fmla="*/ 1280160 h 2091690"/>
              <a:gd name="connsiteX27" fmla="*/ 2617470 w 2640330"/>
              <a:gd name="connsiteY27" fmla="*/ 1085850 h 2091690"/>
              <a:gd name="connsiteX28" fmla="*/ 2640330 w 2640330"/>
              <a:gd name="connsiteY28" fmla="*/ 880110 h 2091690"/>
              <a:gd name="connsiteX29" fmla="*/ 2571750 w 2640330"/>
              <a:gd name="connsiteY29" fmla="*/ 674370 h 2091690"/>
              <a:gd name="connsiteX30" fmla="*/ 2423160 w 2640330"/>
              <a:gd name="connsiteY30" fmla="*/ 502920 h 2091690"/>
              <a:gd name="connsiteX31" fmla="*/ 2377440 w 2640330"/>
              <a:gd name="connsiteY31" fmla="*/ 400050 h 2091690"/>
              <a:gd name="connsiteX32" fmla="*/ 2263140 w 2640330"/>
              <a:gd name="connsiteY32" fmla="*/ 240030 h 2091690"/>
              <a:gd name="connsiteX33" fmla="*/ 2194560 w 2640330"/>
              <a:gd name="connsiteY33" fmla="*/ 194310 h 2091690"/>
              <a:gd name="connsiteX34" fmla="*/ 2068830 w 2640330"/>
              <a:gd name="connsiteY34" fmla="*/ 160020 h 2091690"/>
              <a:gd name="connsiteX35" fmla="*/ 2034540 w 2640330"/>
              <a:gd name="connsiteY35" fmla="*/ 148590 h 2091690"/>
              <a:gd name="connsiteX36" fmla="*/ 2011680 w 2640330"/>
              <a:gd name="connsiteY36" fmla="*/ 148590 h 2091690"/>
              <a:gd name="connsiteX37" fmla="*/ 1874520 w 2640330"/>
              <a:gd name="connsiteY37" fmla="*/ 182880 h 2091690"/>
              <a:gd name="connsiteX38" fmla="*/ 1771650 w 2640330"/>
              <a:gd name="connsiteY38" fmla="*/ 182880 h 2091690"/>
              <a:gd name="connsiteX39" fmla="*/ 1676400 w 2640330"/>
              <a:gd name="connsiteY39" fmla="*/ 0 h 2091690"/>
              <a:gd name="connsiteX0" fmla="*/ 1676400 w 2640330"/>
              <a:gd name="connsiteY0" fmla="*/ 0 h 2091690"/>
              <a:gd name="connsiteX1" fmla="*/ 1600200 w 2640330"/>
              <a:gd name="connsiteY1" fmla="*/ 152400 h 2091690"/>
              <a:gd name="connsiteX2" fmla="*/ 1524000 w 2640330"/>
              <a:gd name="connsiteY2" fmla="*/ 381000 h 2091690"/>
              <a:gd name="connsiteX3" fmla="*/ 1295400 w 2640330"/>
              <a:gd name="connsiteY3" fmla="*/ 685800 h 2091690"/>
              <a:gd name="connsiteX4" fmla="*/ 1085850 w 2640330"/>
              <a:gd name="connsiteY4" fmla="*/ 914400 h 2091690"/>
              <a:gd name="connsiteX5" fmla="*/ 914400 w 2640330"/>
              <a:gd name="connsiteY5" fmla="*/ 1074420 h 2091690"/>
              <a:gd name="connsiteX6" fmla="*/ 662940 w 2640330"/>
              <a:gd name="connsiteY6" fmla="*/ 1177290 h 2091690"/>
              <a:gd name="connsiteX7" fmla="*/ 571500 w 2640330"/>
              <a:gd name="connsiteY7" fmla="*/ 1211580 h 2091690"/>
              <a:gd name="connsiteX8" fmla="*/ 152400 w 2640330"/>
              <a:gd name="connsiteY8" fmla="*/ 1371600 h 2091690"/>
              <a:gd name="connsiteX9" fmla="*/ 0 w 2640330"/>
              <a:gd name="connsiteY9" fmla="*/ 1371600 h 2091690"/>
              <a:gd name="connsiteX10" fmla="*/ 0 w 2640330"/>
              <a:gd name="connsiteY10" fmla="*/ 1524000 h 2091690"/>
              <a:gd name="connsiteX11" fmla="*/ 228600 w 2640330"/>
              <a:gd name="connsiteY11" fmla="*/ 1752600 h 2091690"/>
              <a:gd name="connsiteX12" fmla="*/ 525780 w 2640330"/>
              <a:gd name="connsiteY12" fmla="*/ 1965960 h 2091690"/>
              <a:gd name="connsiteX13" fmla="*/ 697230 w 2640330"/>
              <a:gd name="connsiteY13" fmla="*/ 2045970 h 2091690"/>
              <a:gd name="connsiteX14" fmla="*/ 822960 w 2640330"/>
              <a:gd name="connsiteY14" fmla="*/ 2080260 h 2091690"/>
              <a:gd name="connsiteX15" fmla="*/ 960120 w 2640330"/>
              <a:gd name="connsiteY15" fmla="*/ 2080260 h 2091690"/>
              <a:gd name="connsiteX16" fmla="*/ 1131570 w 2640330"/>
              <a:gd name="connsiteY16" fmla="*/ 2080260 h 2091690"/>
              <a:gd name="connsiteX17" fmla="*/ 1325880 w 2640330"/>
              <a:gd name="connsiteY17" fmla="*/ 2034540 h 2091690"/>
              <a:gd name="connsiteX18" fmla="*/ 1463040 w 2640330"/>
              <a:gd name="connsiteY18" fmla="*/ 2034540 h 2091690"/>
              <a:gd name="connsiteX19" fmla="*/ 1554480 w 2640330"/>
              <a:gd name="connsiteY19" fmla="*/ 2057400 h 2091690"/>
              <a:gd name="connsiteX20" fmla="*/ 1737360 w 2640330"/>
              <a:gd name="connsiteY20" fmla="*/ 2091690 h 2091690"/>
              <a:gd name="connsiteX21" fmla="*/ 1737360 w 2640330"/>
              <a:gd name="connsiteY21" fmla="*/ 2091690 h 2091690"/>
              <a:gd name="connsiteX22" fmla="*/ 1988820 w 2640330"/>
              <a:gd name="connsiteY22" fmla="*/ 1920240 h 2091690"/>
              <a:gd name="connsiteX23" fmla="*/ 2103120 w 2640330"/>
              <a:gd name="connsiteY23" fmla="*/ 1725930 h 2091690"/>
              <a:gd name="connsiteX24" fmla="*/ 2205990 w 2640330"/>
              <a:gd name="connsiteY24" fmla="*/ 1611630 h 2091690"/>
              <a:gd name="connsiteX25" fmla="*/ 2377440 w 2640330"/>
              <a:gd name="connsiteY25" fmla="*/ 1440180 h 2091690"/>
              <a:gd name="connsiteX26" fmla="*/ 2514600 w 2640330"/>
              <a:gd name="connsiteY26" fmla="*/ 1280160 h 2091690"/>
              <a:gd name="connsiteX27" fmla="*/ 2617470 w 2640330"/>
              <a:gd name="connsiteY27" fmla="*/ 1085850 h 2091690"/>
              <a:gd name="connsiteX28" fmla="*/ 2640330 w 2640330"/>
              <a:gd name="connsiteY28" fmla="*/ 880110 h 2091690"/>
              <a:gd name="connsiteX29" fmla="*/ 2571750 w 2640330"/>
              <a:gd name="connsiteY29" fmla="*/ 674370 h 2091690"/>
              <a:gd name="connsiteX30" fmla="*/ 2423160 w 2640330"/>
              <a:gd name="connsiteY30" fmla="*/ 502920 h 2091690"/>
              <a:gd name="connsiteX31" fmla="*/ 2377440 w 2640330"/>
              <a:gd name="connsiteY31" fmla="*/ 400050 h 2091690"/>
              <a:gd name="connsiteX32" fmla="*/ 2263140 w 2640330"/>
              <a:gd name="connsiteY32" fmla="*/ 240030 h 2091690"/>
              <a:gd name="connsiteX33" fmla="*/ 2194560 w 2640330"/>
              <a:gd name="connsiteY33" fmla="*/ 194310 h 2091690"/>
              <a:gd name="connsiteX34" fmla="*/ 2068830 w 2640330"/>
              <a:gd name="connsiteY34" fmla="*/ 160020 h 2091690"/>
              <a:gd name="connsiteX35" fmla="*/ 2034540 w 2640330"/>
              <a:gd name="connsiteY35" fmla="*/ 148590 h 2091690"/>
              <a:gd name="connsiteX36" fmla="*/ 2011680 w 2640330"/>
              <a:gd name="connsiteY36" fmla="*/ 148590 h 2091690"/>
              <a:gd name="connsiteX37" fmla="*/ 1874520 w 2640330"/>
              <a:gd name="connsiteY37" fmla="*/ 182880 h 2091690"/>
              <a:gd name="connsiteX38" fmla="*/ 1771650 w 2640330"/>
              <a:gd name="connsiteY38" fmla="*/ 182880 h 2091690"/>
              <a:gd name="connsiteX39" fmla="*/ 1676400 w 2640330"/>
              <a:gd name="connsiteY39" fmla="*/ 0 h 2091690"/>
              <a:gd name="connsiteX0" fmla="*/ 1689100 w 2653030"/>
              <a:gd name="connsiteY0" fmla="*/ 0 h 2091690"/>
              <a:gd name="connsiteX1" fmla="*/ 1612900 w 2653030"/>
              <a:gd name="connsiteY1" fmla="*/ 152400 h 2091690"/>
              <a:gd name="connsiteX2" fmla="*/ 1536700 w 2653030"/>
              <a:gd name="connsiteY2" fmla="*/ 381000 h 2091690"/>
              <a:gd name="connsiteX3" fmla="*/ 1308100 w 2653030"/>
              <a:gd name="connsiteY3" fmla="*/ 685800 h 2091690"/>
              <a:gd name="connsiteX4" fmla="*/ 1098550 w 2653030"/>
              <a:gd name="connsiteY4" fmla="*/ 914400 h 2091690"/>
              <a:gd name="connsiteX5" fmla="*/ 927100 w 2653030"/>
              <a:gd name="connsiteY5" fmla="*/ 1074420 h 2091690"/>
              <a:gd name="connsiteX6" fmla="*/ 675640 w 2653030"/>
              <a:gd name="connsiteY6" fmla="*/ 1177290 h 2091690"/>
              <a:gd name="connsiteX7" fmla="*/ 584200 w 2653030"/>
              <a:gd name="connsiteY7" fmla="*/ 121158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091690"/>
              <a:gd name="connsiteX1" fmla="*/ 1612900 w 2653030"/>
              <a:gd name="connsiteY1" fmla="*/ 152400 h 2091690"/>
              <a:gd name="connsiteX2" fmla="*/ 1536700 w 2653030"/>
              <a:gd name="connsiteY2" fmla="*/ 381000 h 2091690"/>
              <a:gd name="connsiteX3" fmla="*/ 1308100 w 2653030"/>
              <a:gd name="connsiteY3" fmla="*/ 685800 h 2091690"/>
              <a:gd name="connsiteX4" fmla="*/ 1098550 w 2653030"/>
              <a:gd name="connsiteY4" fmla="*/ 914400 h 2091690"/>
              <a:gd name="connsiteX5" fmla="*/ 927100 w 2653030"/>
              <a:gd name="connsiteY5" fmla="*/ 1074420 h 2091690"/>
              <a:gd name="connsiteX6" fmla="*/ 675640 w 2653030"/>
              <a:gd name="connsiteY6" fmla="*/ 1177290 h 2091690"/>
              <a:gd name="connsiteX7" fmla="*/ 393700 w 2653030"/>
              <a:gd name="connsiteY7" fmla="*/ 114300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091690"/>
              <a:gd name="connsiteX1" fmla="*/ 1612900 w 2653030"/>
              <a:gd name="connsiteY1" fmla="*/ 152400 h 2091690"/>
              <a:gd name="connsiteX2" fmla="*/ 1536700 w 2653030"/>
              <a:gd name="connsiteY2" fmla="*/ 381000 h 2091690"/>
              <a:gd name="connsiteX3" fmla="*/ 1308100 w 2653030"/>
              <a:gd name="connsiteY3" fmla="*/ 685800 h 2091690"/>
              <a:gd name="connsiteX4" fmla="*/ 1098550 w 2653030"/>
              <a:gd name="connsiteY4" fmla="*/ 914400 h 2091690"/>
              <a:gd name="connsiteX5" fmla="*/ 927100 w 2653030"/>
              <a:gd name="connsiteY5" fmla="*/ 1074420 h 2091690"/>
              <a:gd name="connsiteX6" fmla="*/ 622300 w 2653030"/>
              <a:gd name="connsiteY6" fmla="*/ 1143000 h 2091690"/>
              <a:gd name="connsiteX7" fmla="*/ 393700 w 2653030"/>
              <a:gd name="connsiteY7" fmla="*/ 114300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091690"/>
              <a:gd name="connsiteX1" fmla="*/ 1612900 w 2653030"/>
              <a:gd name="connsiteY1" fmla="*/ 152400 h 2091690"/>
              <a:gd name="connsiteX2" fmla="*/ 1536700 w 2653030"/>
              <a:gd name="connsiteY2" fmla="*/ 381000 h 2091690"/>
              <a:gd name="connsiteX3" fmla="*/ 1308100 w 2653030"/>
              <a:gd name="connsiteY3" fmla="*/ 685800 h 2091690"/>
              <a:gd name="connsiteX4" fmla="*/ 1098550 w 2653030"/>
              <a:gd name="connsiteY4" fmla="*/ 914400 h 2091690"/>
              <a:gd name="connsiteX5" fmla="*/ 927100 w 2653030"/>
              <a:gd name="connsiteY5" fmla="*/ 990600 h 2091690"/>
              <a:gd name="connsiteX6" fmla="*/ 622300 w 2653030"/>
              <a:gd name="connsiteY6" fmla="*/ 1143000 h 2091690"/>
              <a:gd name="connsiteX7" fmla="*/ 393700 w 2653030"/>
              <a:gd name="connsiteY7" fmla="*/ 114300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091690"/>
              <a:gd name="connsiteX1" fmla="*/ 1612900 w 2653030"/>
              <a:gd name="connsiteY1" fmla="*/ 152400 h 2091690"/>
              <a:gd name="connsiteX2" fmla="*/ 1536700 w 2653030"/>
              <a:gd name="connsiteY2" fmla="*/ 381000 h 2091690"/>
              <a:gd name="connsiteX3" fmla="*/ 1308100 w 2653030"/>
              <a:gd name="connsiteY3" fmla="*/ 685800 h 2091690"/>
              <a:gd name="connsiteX4" fmla="*/ 1003300 w 2653030"/>
              <a:gd name="connsiteY4" fmla="*/ 838200 h 2091690"/>
              <a:gd name="connsiteX5" fmla="*/ 927100 w 2653030"/>
              <a:gd name="connsiteY5" fmla="*/ 990600 h 2091690"/>
              <a:gd name="connsiteX6" fmla="*/ 622300 w 2653030"/>
              <a:gd name="connsiteY6" fmla="*/ 1143000 h 2091690"/>
              <a:gd name="connsiteX7" fmla="*/ 393700 w 2653030"/>
              <a:gd name="connsiteY7" fmla="*/ 114300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091690"/>
              <a:gd name="connsiteX1" fmla="*/ 1612900 w 2653030"/>
              <a:gd name="connsiteY1" fmla="*/ 152400 h 2091690"/>
              <a:gd name="connsiteX2" fmla="*/ 1536700 w 2653030"/>
              <a:gd name="connsiteY2" fmla="*/ 381000 h 2091690"/>
              <a:gd name="connsiteX3" fmla="*/ 1231900 w 2653030"/>
              <a:gd name="connsiteY3" fmla="*/ 609600 h 2091690"/>
              <a:gd name="connsiteX4" fmla="*/ 1003300 w 2653030"/>
              <a:gd name="connsiteY4" fmla="*/ 838200 h 2091690"/>
              <a:gd name="connsiteX5" fmla="*/ 927100 w 2653030"/>
              <a:gd name="connsiteY5" fmla="*/ 990600 h 2091690"/>
              <a:gd name="connsiteX6" fmla="*/ 622300 w 2653030"/>
              <a:gd name="connsiteY6" fmla="*/ 1143000 h 2091690"/>
              <a:gd name="connsiteX7" fmla="*/ 393700 w 2653030"/>
              <a:gd name="connsiteY7" fmla="*/ 114300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091690"/>
              <a:gd name="connsiteX1" fmla="*/ 1612900 w 2653030"/>
              <a:gd name="connsiteY1" fmla="*/ 152400 h 2091690"/>
              <a:gd name="connsiteX2" fmla="*/ 1460500 w 2653030"/>
              <a:gd name="connsiteY2" fmla="*/ 304800 h 2091690"/>
              <a:gd name="connsiteX3" fmla="*/ 1231900 w 2653030"/>
              <a:gd name="connsiteY3" fmla="*/ 609600 h 2091690"/>
              <a:gd name="connsiteX4" fmla="*/ 1003300 w 2653030"/>
              <a:gd name="connsiteY4" fmla="*/ 838200 h 2091690"/>
              <a:gd name="connsiteX5" fmla="*/ 927100 w 2653030"/>
              <a:gd name="connsiteY5" fmla="*/ 990600 h 2091690"/>
              <a:gd name="connsiteX6" fmla="*/ 622300 w 2653030"/>
              <a:gd name="connsiteY6" fmla="*/ 1143000 h 2091690"/>
              <a:gd name="connsiteX7" fmla="*/ 393700 w 2653030"/>
              <a:gd name="connsiteY7" fmla="*/ 114300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091690"/>
              <a:gd name="connsiteX1" fmla="*/ 1536700 w 2653030"/>
              <a:gd name="connsiteY1" fmla="*/ 76200 h 2091690"/>
              <a:gd name="connsiteX2" fmla="*/ 1460500 w 2653030"/>
              <a:gd name="connsiteY2" fmla="*/ 304800 h 2091690"/>
              <a:gd name="connsiteX3" fmla="*/ 1231900 w 2653030"/>
              <a:gd name="connsiteY3" fmla="*/ 609600 h 2091690"/>
              <a:gd name="connsiteX4" fmla="*/ 1003300 w 2653030"/>
              <a:gd name="connsiteY4" fmla="*/ 838200 h 2091690"/>
              <a:gd name="connsiteX5" fmla="*/ 927100 w 2653030"/>
              <a:gd name="connsiteY5" fmla="*/ 990600 h 2091690"/>
              <a:gd name="connsiteX6" fmla="*/ 622300 w 2653030"/>
              <a:gd name="connsiteY6" fmla="*/ 1143000 h 2091690"/>
              <a:gd name="connsiteX7" fmla="*/ 393700 w 2653030"/>
              <a:gd name="connsiteY7" fmla="*/ 114300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091690"/>
              <a:gd name="connsiteX1" fmla="*/ 1536700 w 2653030"/>
              <a:gd name="connsiteY1" fmla="*/ 76200 h 2091690"/>
              <a:gd name="connsiteX2" fmla="*/ 1460500 w 2653030"/>
              <a:gd name="connsiteY2" fmla="*/ 304800 h 2091690"/>
              <a:gd name="connsiteX3" fmla="*/ 1155700 w 2653030"/>
              <a:gd name="connsiteY3" fmla="*/ 533400 h 2091690"/>
              <a:gd name="connsiteX4" fmla="*/ 1003300 w 2653030"/>
              <a:gd name="connsiteY4" fmla="*/ 838200 h 2091690"/>
              <a:gd name="connsiteX5" fmla="*/ 927100 w 2653030"/>
              <a:gd name="connsiteY5" fmla="*/ 990600 h 2091690"/>
              <a:gd name="connsiteX6" fmla="*/ 622300 w 2653030"/>
              <a:gd name="connsiteY6" fmla="*/ 1143000 h 2091690"/>
              <a:gd name="connsiteX7" fmla="*/ 393700 w 2653030"/>
              <a:gd name="connsiteY7" fmla="*/ 1143000 h 2091690"/>
              <a:gd name="connsiteX8" fmla="*/ 88900 w 2653030"/>
              <a:gd name="connsiteY8" fmla="*/ 1295400 h 2091690"/>
              <a:gd name="connsiteX9" fmla="*/ 12700 w 2653030"/>
              <a:gd name="connsiteY9" fmla="*/ 1371600 h 2091690"/>
              <a:gd name="connsiteX10" fmla="*/ 12700 w 2653030"/>
              <a:gd name="connsiteY10" fmla="*/ 1524000 h 2091690"/>
              <a:gd name="connsiteX11" fmla="*/ 241300 w 2653030"/>
              <a:gd name="connsiteY11" fmla="*/ 1752600 h 2091690"/>
              <a:gd name="connsiteX12" fmla="*/ 538480 w 2653030"/>
              <a:gd name="connsiteY12" fmla="*/ 1965960 h 2091690"/>
              <a:gd name="connsiteX13" fmla="*/ 709930 w 2653030"/>
              <a:gd name="connsiteY13" fmla="*/ 2045970 h 2091690"/>
              <a:gd name="connsiteX14" fmla="*/ 835660 w 2653030"/>
              <a:gd name="connsiteY14" fmla="*/ 2080260 h 2091690"/>
              <a:gd name="connsiteX15" fmla="*/ 972820 w 2653030"/>
              <a:gd name="connsiteY15" fmla="*/ 2080260 h 2091690"/>
              <a:gd name="connsiteX16" fmla="*/ 1144270 w 2653030"/>
              <a:gd name="connsiteY16" fmla="*/ 2080260 h 2091690"/>
              <a:gd name="connsiteX17" fmla="*/ 1338580 w 2653030"/>
              <a:gd name="connsiteY17" fmla="*/ 2034540 h 2091690"/>
              <a:gd name="connsiteX18" fmla="*/ 1475740 w 2653030"/>
              <a:gd name="connsiteY18" fmla="*/ 2034540 h 2091690"/>
              <a:gd name="connsiteX19" fmla="*/ 1567180 w 2653030"/>
              <a:gd name="connsiteY19" fmla="*/ 2057400 h 2091690"/>
              <a:gd name="connsiteX20" fmla="*/ 1750060 w 2653030"/>
              <a:gd name="connsiteY20" fmla="*/ 2091690 h 2091690"/>
              <a:gd name="connsiteX21" fmla="*/ 1750060 w 2653030"/>
              <a:gd name="connsiteY21" fmla="*/ 2091690 h 2091690"/>
              <a:gd name="connsiteX22" fmla="*/ 2001520 w 2653030"/>
              <a:gd name="connsiteY22" fmla="*/ 1920240 h 2091690"/>
              <a:gd name="connsiteX23" fmla="*/ 2115820 w 2653030"/>
              <a:gd name="connsiteY23" fmla="*/ 1725930 h 2091690"/>
              <a:gd name="connsiteX24" fmla="*/ 2218690 w 2653030"/>
              <a:gd name="connsiteY24" fmla="*/ 1611630 h 2091690"/>
              <a:gd name="connsiteX25" fmla="*/ 2390140 w 2653030"/>
              <a:gd name="connsiteY25" fmla="*/ 1440180 h 2091690"/>
              <a:gd name="connsiteX26" fmla="*/ 2527300 w 2653030"/>
              <a:gd name="connsiteY26" fmla="*/ 1280160 h 2091690"/>
              <a:gd name="connsiteX27" fmla="*/ 2630170 w 2653030"/>
              <a:gd name="connsiteY27" fmla="*/ 1085850 h 2091690"/>
              <a:gd name="connsiteX28" fmla="*/ 2653030 w 2653030"/>
              <a:gd name="connsiteY28" fmla="*/ 880110 h 2091690"/>
              <a:gd name="connsiteX29" fmla="*/ 2584450 w 2653030"/>
              <a:gd name="connsiteY29" fmla="*/ 674370 h 2091690"/>
              <a:gd name="connsiteX30" fmla="*/ 2435860 w 2653030"/>
              <a:gd name="connsiteY30" fmla="*/ 502920 h 2091690"/>
              <a:gd name="connsiteX31" fmla="*/ 2390140 w 2653030"/>
              <a:gd name="connsiteY31" fmla="*/ 400050 h 2091690"/>
              <a:gd name="connsiteX32" fmla="*/ 2275840 w 2653030"/>
              <a:gd name="connsiteY32" fmla="*/ 240030 h 2091690"/>
              <a:gd name="connsiteX33" fmla="*/ 2207260 w 2653030"/>
              <a:gd name="connsiteY33" fmla="*/ 194310 h 2091690"/>
              <a:gd name="connsiteX34" fmla="*/ 2081530 w 2653030"/>
              <a:gd name="connsiteY34" fmla="*/ 160020 h 2091690"/>
              <a:gd name="connsiteX35" fmla="*/ 2047240 w 2653030"/>
              <a:gd name="connsiteY35" fmla="*/ 148590 h 2091690"/>
              <a:gd name="connsiteX36" fmla="*/ 2024380 w 2653030"/>
              <a:gd name="connsiteY36" fmla="*/ 148590 h 2091690"/>
              <a:gd name="connsiteX37" fmla="*/ 1887220 w 2653030"/>
              <a:gd name="connsiteY37" fmla="*/ 182880 h 2091690"/>
              <a:gd name="connsiteX38" fmla="*/ 1784350 w 2653030"/>
              <a:gd name="connsiteY38" fmla="*/ 182880 h 2091690"/>
              <a:gd name="connsiteX39" fmla="*/ 1689100 w 2653030"/>
              <a:gd name="connsiteY39" fmla="*/ 0 h 2091690"/>
              <a:gd name="connsiteX0" fmla="*/ 1689100 w 2653030"/>
              <a:gd name="connsiteY0" fmla="*/ 0 h 2133600"/>
              <a:gd name="connsiteX1" fmla="*/ 1536700 w 2653030"/>
              <a:gd name="connsiteY1" fmla="*/ 76200 h 2133600"/>
              <a:gd name="connsiteX2" fmla="*/ 1460500 w 2653030"/>
              <a:gd name="connsiteY2" fmla="*/ 304800 h 2133600"/>
              <a:gd name="connsiteX3" fmla="*/ 1155700 w 2653030"/>
              <a:gd name="connsiteY3" fmla="*/ 533400 h 2133600"/>
              <a:gd name="connsiteX4" fmla="*/ 1003300 w 2653030"/>
              <a:gd name="connsiteY4" fmla="*/ 838200 h 2133600"/>
              <a:gd name="connsiteX5" fmla="*/ 927100 w 2653030"/>
              <a:gd name="connsiteY5" fmla="*/ 990600 h 2133600"/>
              <a:gd name="connsiteX6" fmla="*/ 622300 w 2653030"/>
              <a:gd name="connsiteY6" fmla="*/ 1143000 h 2133600"/>
              <a:gd name="connsiteX7" fmla="*/ 393700 w 2653030"/>
              <a:gd name="connsiteY7" fmla="*/ 1143000 h 2133600"/>
              <a:gd name="connsiteX8" fmla="*/ 88900 w 2653030"/>
              <a:gd name="connsiteY8" fmla="*/ 1295400 h 2133600"/>
              <a:gd name="connsiteX9" fmla="*/ 12700 w 2653030"/>
              <a:gd name="connsiteY9" fmla="*/ 1371600 h 2133600"/>
              <a:gd name="connsiteX10" fmla="*/ 12700 w 2653030"/>
              <a:gd name="connsiteY10" fmla="*/ 1524000 h 2133600"/>
              <a:gd name="connsiteX11" fmla="*/ 241300 w 2653030"/>
              <a:gd name="connsiteY11" fmla="*/ 1752600 h 2133600"/>
              <a:gd name="connsiteX12" fmla="*/ 538480 w 2653030"/>
              <a:gd name="connsiteY12" fmla="*/ 1965960 h 2133600"/>
              <a:gd name="connsiteX13" fmla="*/ 709930 w 2653030"/>
              <a:gd name="connsiteY13" fmla="*/ 2045970 h 2133600"/>
              <a:gd name="connsiteX14" fmla="*/ 835660 w 2653030"/>
              <a:gd name="connsiteY14" fmla="*/ 2080260 h 2133600"/>
              <a:gd name="connsiteX15" fmla="*/ 972820 w 2653030"/>
              <a:gd name="connsiteY15" fmla="*/ 2080260 h 2133600"/>
              <a:gd name="connsiteX16" fmla="*/ 1144270 w 2653030"/>
              <a:gd name="connsiteY16" fmla="*/ 2080260 h 2133600"/>
              <a:gd name="connsiteX17" fmla="*/ 1308100 w 2653030"/>
              <a:gd name="connsiteY17" fmla="*/ 2133600 h 2133600"/>
              <a:gd name="connsiteX18" fmla="*/ 1475740 w 2653030"/>
              <a:gd name="connsiteY18" fmla="*/ 2034540 h 2133600"/>
              <a:gd name="connsiteX19" fmla="*/ 1567180 w 2653030"/>
              <a:gd name="connsiteY19" fmla="*/ 2057400 h 2133600"/>
              <a:gd name="connsiteX20" fmla="*/ 1750060 w 2653030"/>
              <a:gd name="connsiteY20" fmla="*/ 2091690 h 2133600"/>
              <a:gd name="connsiteX21" fmla="*/ 1750060 w 2653030"/>
              <a:gd name="connsiteY21" fmla="*/ 2091690 h 2133600"/>
              <a:gd name="connsiteX22" fmla="*/ 2001520 w 2653030"/>
              <a:gd name="connsiteY22" fmla="*/ 1920240 h 2133600"/>
              <a:gd name="connsiteX23" fmla="*/ 2115820 w 2653030"/>
              <a:gd name="connsiteY23" fmla="*/ 1725930 h 2133600"/>
              <a:gd name="connsiteX24" fmla="*/ 2218690 w 2653030"/>
              <a:gd name="connsiteY24" fmla="*/ 1611630 h 2133600"/>
              <a:gd name="connsiteX25" fmla="*/ 2390140 w 2653030"/>
              <a:gd name="connsiteY25" fmla="*/ 1440180 h 2133600"/>
              <a:gd name="connsiteX26" fmla="*/ 2527300 w 2653030"/>
              <a:gd name="connsiteY26" fmla="*/ 1280160 h 2133600"/>
              <a:gd name="connsiteX27" fmla="*/ 2630170 w 2653030"/>
              <a:gd name="connsiteY27" fmla="*/ 1085850 h 2133600"/>
              <a:gd name="connsiteX28" fmla="*/ 2653030 w 2653030"/>
              <a:gd name="connsiteY28" fmla="*/ 880110 h 2133600"/>
              <a:gd name="connsiteX29" fmla="*/ 2584450 w 2653030"/>
              <a:gd name="connsiteY29" fmla="*/ 674370 h 2133600"/>
              <a:gd name="connsiteX30" fmla="*/ 2435860 w 2653030"/>
              <a:gd name="connsiteY30" fmla="*/ 502920 h 2133600"/>
              <a:gd name="connsiteX31" fmla="*/ 2390140 w 2653030"/>
              <a:gd name="connsiteY31" fmla="*/ 400050 h 2133600"/>
              <a:gd name="connsiteX32" fmla="*/ 2275840 w 2653030"/>
              <a:gd name="connsiteY32" fmla="*/ 240030 h 2133600"/>
              <a:gd name="connsiteX33" fmla="*/ 2207260 w 2653030"/>
              <a:gd name="connsiteY33" fmla="*/ 194310 h 2133600"/>
              <a:gd name="connsiteX34" fmla="*/ 2081530 w 2653030"/>
              <a:gd name="connsiteY34" fmla="*/ 160020 h 2133600"/>
              <a:gd name="connsiteX35" fmla="*/ 2047240 w 2653030"/>
              <a:gd name="connsiteY35" fmla="*/ 148590 h 2133600"/>
              <a:gd name="connsiteX36" fmla="*/ 2024380 w 2653030"/>
              <a:gd name="connsiteY36" fmla="*/ 148590 h 2133600"/>
              <a:gd name="connsiteX37" fmla="*/ 1887220 w 2653030"/>
              <a:gd name="connsiteY37" fmla="*/ 182880 h 2133600"/>
              <a:gd name="connsiteX38" fmla="*/ 1784350 w 2653030"/>
              <a:gd name="connsiteY38" fmla="*/ 182880 h 2133600"/>
              <a:gd name="connsiteX39" fmla="*/ 1689100 w 2653030"/>
              <a:gd name="connsiteY39" fmla="*/ 0 h 2133600"/>
              <a:gd name="connsiteX0" fmla="*/ 1689100 w 2653030"/>
              <a:gd name="connsiteY0" fmla="*/ 0 h 2133600"/>
              <a:gd name="connsiteX1" fmla="*/ 1536700 w 2653030"/>
              <a:gd name="connsiteY1" fmla="*/ 76200 h 2133600"/>
              <a:gd name="connsiteX2" fmla="*/ 1460500 w 2653030"/>
              <a:gd name="connsiteY2" fmla="*/ 304800 h 2133600"/>
              <a:gd name="connsiteX3" fmla="*/ 1155700 w 2653030"/>
              <a:gd name="connsiteY3" fmla="*/ 533400 h 2133600"/>
              <a:gd name="connsiteX4" fmla="*/ 1003300 w 2653030"/>
              <a:gd name="connsiteY4" fmla="*/ 838200 h 2133600"/>
              <a:gd name="connsiteX5" fmla="*/ 927100 w 2653030"/>
              <a:gd name="connsiteY5" fmla="*/ 990600 h 2133600"/>
              <a:gd name="connsiteX6" fmla="*/ 622300 w 2653030"/>
              <a:gd name="connsiteY6" fmla="*/ 1143000 h 2133600"/>
              <a:gd name="connsiteX7" fmla="*/ 393700 w 2653030"/>
              <a:gd name="connsiteY7" fmla="*/ 1143000 h 2133600"/>
              <a:gd name="connsiteX8" fmla="*/ 88900 w 2653030"/>
              <a:gd name="connsiteY8" fmla="*/ 1295400 h 2133600"/>
              <a:gd name="connsiteX9" fmla="*/ 12700 w 2653030"/>
              <a:gd name="connsiteY9" fmla="*/ 1371600 h 2133600"/>
              <a:gd name="connsiteX10" fmla="*/ 12700 w 2653030"/>
              <a:gd name="connsiteY10" fmla="*/ 1524000 h 2133600"/>
              <a:gd name="connsiteX11" fmla="*/ 241300 w 2653030"/>
              <a:gd name="connsiteY11" fmla="*/ 1752600 h 2133600"/>
              <a:gd name="connsiteX12" fmla="*/ 538480 w 2653030"/>
              <a:gd name="connsiteY12" fmla="*/ 1965960 h 2133600"/>
              <a:gd name="connsiteX13" fmla="*/ 709930 w 2653030"/>
              <a:gd name="connsiteY13" fmla="*/ 2045970 h 2133600"/>
              <a:gd name="connsiteX14" fmla="*/ 835660 w 2653030"/>
              <a:gd name="connsiteY14" fmla="*/ 2080260 h 2133600"/>
              <a:gd name="connsiteX15" fmla="*/ 972820 w 2653030"/>
              <a:gd name="connsiteY15" fmla="*/ 2080260 h 2133600"/>
              <a:gd name="connsiteX16" fmla="*/ 1144270 w 2653030"/>
              <a:gd name="connsiteY16" fmla="*/ 2080260 h 2133600"/>
              <a:gd name="connsiteX17" fmla="*/ 1308100 w 2653030"/>
              <a:gd name="connsiteY17" fmla="*/ 2133600 h 2133600"/>
              <a:gd name="connsiteX18" fmla="*/ 1460500 w 2653030"/>
              <a:gd name="connsiteY18" fmla="*/ 2133600 h 2133600"/>
              <a:gd name="connsiteX19" fmla="*/ 1567180 w 2653030"/>
              <a:gd name="connsiteY19" fmla="*/ 2057400 h 2133600"/>
              <a:gd name="connsiteX20" fmla="*/ 1750060 w 2653030"/>
              <a:gd name="connsiteY20" fmla="*/ 2091690 h 2133600"/>
              <a:gd name="connsiteX21" fmla="*/ 1750060 w 2653030"/>
              <a:gd name="connsiteY21" fmla="*/ 2091690 h 2133600"/>
              <a:gd name="connsiteX22" fmla="*/ 2001520 w 2653030"/>
              <a:gd name="connsiteY22" fmla="*/ 1920240 h 2133600"/>
              <a:gd name="connsiteX23" fmla="*/ 2115820 w 2653030"/>
              <a:gd name="connsiteY23" fmla="*/ 1725930 h 2133600"/>
              <a:gd name="connsiteX24" fmla="*/ 2218690 w 2653030"/>
              <a:gd name="connsiteY24" fmla="*/ 1611630 h 2133600"/>
              <a:gd name="connsiteX25" fmla="*/ 2390140 w 2653030"/>
              <a:gd name="connsiteY25" fmla="*/ 1440180 h 2133600"/>
              <a:gd name="connsiteX26" fmla="*/ 2527300 w 2653030"/>
              <a:gd name="connsiteY26" fmla="*/ 1280160 h 2133600"/>
              <a:gd name="connsiteX27" fmla="*/ 2630170 w 2653030"/>
              <a:gd name="connsiteY27" fmla="*/ 1085850 h 2133600"/>
              <a:gd name="connsiteX28" fmla="*/ 2653030 w 2653030"/>
              <a:gd name="connsiteY28" fmla="*/ 880110 h 2133600"/>
              <a:gd name="connsiteX29" fmla="*/ 2584450 w 2653030"/>
              <a:gd name="connsiteY29" fmla="*/ 674370 h 2133600"/>
              <a:gd name="connsiteX30" fmla="*/ 2435860 w 2653030"/>
              <a:gd name="connsiteY30" fmla="*/ 502920 h 2133600"/>
              <a:gd name="connsiteX31" fmla="*/ 2390140 w 2653030"/>
              <a:gd name="connsiteY31" fmla="*/ 400050 h 2133600"/>
              <a:gd name="connsiteX32" fmla="*/ 2275840 w 2653030"/>
              <a:gd name="connsiteY32" fmla="*/ 240030 h 2133600"/>
              <a:gd name="connsiteX33" fmla="*/ 2207260 w 2653030"/>
              <a:gd name="connsiteY33" fmla="*/ 194310 h 2133600"/>
              <a:gd name="connsiteX34" fmla="*/ 2081530 w 2653030"/>
              <a:gd name="connsiteY34" fmla="*/ 160020 h 2133600"/>
              <a:gd name="connsiteX35" fmla="*/ 2047240 w 2653030"/>
              <a:gd name="connsiteY35" fmla="*/ 148590 h 2133600"/>
              <a:gd name="connsiteX36" fmla="*/ 2024380 w 2653030"/>
              <a:gd name="connsiteY36" fmla="*/ 148590 h 2133600"/>
              <a:gd name="connsiteX37" fmla="*/ 1887220 w 2653030"/>
              <a:gd name="connsiteY37" fmla="*/ 182880 h 2133600"/>
              <a:gd name="connsiteX38" fmla="*/ 1784350 w 2653030"/>
              <a:gd name="connsiteY38" fmla="*/ 182880 h 2133600"/>
              <a:gd name="connsiteX39" fmla="*/ 1689100 w 2653030"/>
              <a:gd name="connsiteY39" fmla="*/ 0 h 2133600"/>
              <a:gd name="connsiteX0" fmla="*/ 1689100 w 2653030"/>
              <a:gd name="connsiteY0" fmla="*/ 0 h 2209800"/>
              <a:gd name="connsiteX1" fmla="*/ 1536700 w 2653030"/>
              <a:gd name="connsiteY1" fmla="*/ 76200 h 2209800"/>
              <a:gd name="connsiteX2" fmla="*/ 1460500 w 2653030"/>
              <a:gd name="connsiteY2" fmla="*/ 304800 h 2209800"/>
              <a:gd name="connsiteX3" fmla="*/ 1155700 w 2653030"/>
              <a:gd name="connsiteY3" fmla="*/ 533400 h 2209800"/>
              <a:gd name="connsiteX4" fmla="*/ 1003300 w 2653030"/>
              <a:gd name="connsiteY4" fmla="*/ 838200 h 2209800"/>
              <a:gd name="connsiteX5" fmla="*/ 927100 w 2653030"/>
              <a:gd name="connsiteY5" fmla="*/ 990600 h 2209800"/>
              <a:gd name="connsiteX6" fmla="*/ 622300 w 2653030"/>
              <a:gd name="connsiteY6" fmla="*/ 1143000 h 2209800"/>
              <a:gd name="connsiteX7" fmla="*/ 393700 w 2653030"/>
              <a:gd name="connsiteY7" fmla="*/ 1143000 h 2209800"/>
              <a:gd name="connsiteX8" fmla="*/ 88900 w 2653030"/>
              <a:gd name="connsiteY8" fmla="*/ 1295400 h 2209800"/>
              <a:gd name="connsiteX9" fmla="*/ 12700 w 2653030"/>
              <a:gd name="connsiteY9" fmla="*/ 1371600 h 2209800"/>
              <a:gd name="connsiteX10" fmla="*/ 12700 w 2653030"/>
              <a:gd name="connsiteY10" fmla="*/ 1524000 h 2209800"/>
              <a:gd name="connsiteX11" fmla="*/ 241300 w 2653030"/>
              <a:gd name="connsiteY11" fmla="*/ 1752600 h 2209800"/>
              <a:gd name="connsiteX12" fmla="*/ 538480 w 2653030"/>
              <a:gd name="connsiteY12" fmla="*/ 1965960 h 2209800"/>
              <a:gd name="connsiteX13" fmla="*/ 709930 w 2653030"/>
              <a:gd name="connsiteY13" fmla="*/ 2045970 h 2209800"/>
              <a:gd name="connsiteX14" fmla="*/ 835660 w 2653030"/>
              <a:gd name="connsiteY14" fmla="*/ 2080260 h 2209800"/>
              <a:gd name="connsiteX15" fmla="*/ 972820 w 2653030"/>
              <a:gd name="connsiteY15" fmla="*/ 2080260 h 2209800"/>
              <a:gd name="connsiteX16" fmla="*/ 1144270 w 2653030"/>
              <a:gd name="connsiteY16" fmla="*/ 2080260 h 2209800"/>
              <a:gd name="connsiteX17" fmla="*/ 1308100 w 2653030"/>
              <a:gd name="connsiteY17" fmla="*/ 2133600 h 2209800"/>
              <a:gd name="connsiteX18" fmla="*/ 1460500 w 2653030"/>
              <a:gd name="connsiteY18" fmla="*/ 2133600 h 2209800"/>
              <a:gd name="connsiteX19" fmla="*/ 1536700 w 2653030"/>
              <a:gd name="connsiteY19" fmla="*/ 2209800 h 2209800"/>
              <a:gd name="connsiteX20" fmla="*/ 1750060 w 2653030"/>
              <a:gd name="connsiteY20" fmla="*/ 2091690 h 2209800"/>
              <a:gd name="connsiteX21" fmla="*/ 1750060 w 2653030"/>
              <a:gd name="connsiteY21" fmla="*/ 2091690 h 2209800"/>
              <a:gd name="connsiteX22" fmla="*/ 2001520 w 2653030"/>
              <a:gd name="connsiteY22" fmla="*/ 1920240 h 2209800"/>
              <a:gd name="connsiteX23" fmla="*/ 2115820 w 2653030"/>
              <a:gd name="connsiteY23" fmla="*/ 1725930 h 2209800"/>
              <a:gd name="connsiteX24" fmla="*/ 2218690 w 2653030"/>
              <a:gd name="connsiteY24" fmla="*/ 1611630 h 2209800"/>
              <a:gd name="connsiteX25" fmla="*/ 2390140 w 2653030"/>
              <a:gd name="connsiteY25" fmla="*/ 1440180 h 2209800"/>
              <a:gd name="connsiteX26" fmla="*/ 2527300 w 2653030"/>
              <a:gd name="connsiteY26" fmla="*/ 1280160 h 2209800"/>
              <a:gd name="connsiteX27" fmla="*/ 2630170 w 2653030"/>
              <a:gd name="connsiteY27" fmla="*/ 1085850 h 2209800"/>
              <a:gd name="connsiteX28" fmla="*/ 2653030 w 2653030"/>
              <a:gd name="connsiteY28" fmla="*/ 880110 h 2209800"/>
              <a:gd name="connsiteX29" fmla="*/ 2584450 w 2653030"/>
              <a:gd name="connsiteY29" fmla="*/ 674370 h 2209800"/>
              <a:gd name="connsiteX30" fmla="*/ 2435860 w 2653030"/>
              <a:gd name="connsiteY30" fmla="*/ 502920 h 2209800"/>
              <a:gd name="connsiteX31" fmla="*/ 2390140 w 2653030"/>
              <a:gd name="connsiteY31" fmla="*/ 400050 h 2209800"/>
              <a:gd name="connsiteX32" fmla="*/ 2275840 w 2653030"/>
              <a:gd name="connsiteY32" fmla="*/ 240030 h 2209800"/>
              <a:gd name="connsiteX33" fmla="*/ 2207260 w 2653030"/>
              <a:gd name="connsiteY33" fmla="*/ 194310 h 2209800"/>
              <a:gd name="connsiteX34" fmla="*/ 2081530 w 2653030"/>
              <a:gd name="connsiteY34" fmla="*/ 160020 h 2209800"/>
              <a:gd name="connsiteX35" fmla="*/ 2047240 w 2653030"/>
              <a:gd name="connsiteY35" fmla="*/ 148590 h 2209800"/>
              <a:gd name="connsiteX36" fmla="*/ 2024380 w 2653030"/>
              <a:gd name="connsiteY36" fmla="*/ 148590 h 2209800"/>
              <a:gd name="connsiteX37" fmla="*/ 1887220 w 2653030"/>
              <a:gd name="connsiteY37" fmla="*/ 182880 h 2209800"/>
              <a:gd name="connsiteX38" fmla="*/ 1784350 w 2653030"/>
              <a:gd name="connsiteY38" fmla="*/ 182880 h 2209800"/>
              <a:gd name="connsiteX39" fmla="*/ 1689100 w 2653030"/>
              <a:gd name="connsiteY39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653030" h="2209800">
                <a:moveTo>
                  <a:pt x="1689100" y="0"/>
                </a:moveTo>
                <a:lnTo>
                  <a:pt x="1536700" y="76200"/>
                </a:lnTo>
                <a:lnTo>
                  <a:pt x="1460500" y="304800"/>
                </a:lnTo>
                <a:lnTo>
                  <a:pt x="1155700" y="533400"/>
                </a:lnTo>
                <a:lnTo>
                  <a:pt x="1003300" y="838200"/>
                </a:lnTo>
                <a:lnTo>
                  <a:pt x="927100" y="990600"/>
                </a:lnTo>
                <a:lnTo>
                  <a:pt x="622300" y="1143000"/>
                </a:lnTo>
                <a:lnTo>
                  <a:pt x="393700" y="1143000"/>
                </a:lnTo>
                <a:lnTo>
                  <a:pt x="88900" y="1295400"/>
                </a:lnTo>
                <a:cubicBezTo>
                  <a:pt x="63500" y="1320800"/>
                  <a:pt x="25400" y="1333500"/>
                  <a:pt x="12700" y="1371600"/>
                </a:cubicBezTo>
                <a:cubicBezTo>
                  <a:pt x="0" y="1409700"/>
                  <a:pt x="12700" y="1473200"/>
                  <a:pt x="12700" y="1524000"/>
                </a:cubicBezTo>
                <a:lnTo>
                  <a:pt x="241300" y="1752600"/>
                </a:lnTo>
                <a:lnTo>
                  <a:pt x="538480" y="1965960"/>
                </a:lnTo>
                <a:lnTo>
                  <a:pt x="709930" y="2045970"/>
                </a:lnTo>
                <a:cubicBezTo>
                  <a:pt x="812072" y="2084273"/>
                  <a:pt x="768817" y="2080260"/>
                  <a:pt x="835660" y="2080260"/>
                </a:cubicBezTo>
                <a:lnTo>
                  <a:pt x="972820" y="2080260"/>
                </a:lnTo>
                <a:lnTo>
                  <a:pt x="1144270" y="2080260"/>
                </a:lnTo>
                <a:lnTo>
                  <a:pt x="1308100" y="2133600"/>
                </a:lnTo>
                <a:lnTo>
                  <a:pt x="1460500" y="2133600"/>
                </a:lnTo>
                <a:lnTo>
                  <a:pt x="1536700" y="2209800"/>
                </a:lnTo>
                <a:lnTo>
                  <a:pt x="1750060" y="2091690"/>
                </a:lnTo>
                <a:lnTo>
                  <a:pt x="1750060" y="2091690"/>
                </a:lnTo>
                <a:lnTo>
                  <a:pt x="2001520" y="1920240"/>
                </a:lnTo>
                <a:lnTo>
                  <a:pt x="2115820" y="1725930"/>
                </a:lnTo>
                <a:lnTo>
                  <a:pt x="2218690" y="1611630"/>
                </a:lnTo>
                <a:lnTo>
                  <a:pt x="2390140" y="1440180"/>
                </a:lnTo>
                <a:lnTo>
                  <a:pt x="2527300" y="1280160"/>
                </a:lnTo>
                <a:lnTo>
                  <a:pt x="2630170" y="1085850"/>
                </a:lnTo>
                <a:lnTo>
                  <a:pt x="2653030" y="880110"/>
                </a:lnTo>
                <a:lnTo>
                  <a:pt x="2584450" y="674370"/>
                </a:lnTo>
                <a:lnTo>
                  <a:pt x="2435860" y="502920"/>
                </a:lnTo>
                <a:lnTo>
                  <a:pt x="2390140" y="400050"/>
                </a:lnTo>
                <a:lnTo>
                  <a:pt x="2275840" y="240030"/>
                </a:lnTo>
                <a:lnTo>
                  <a:pt x="2207260" y="194310"/>
                </a:lnTo>
                <a:lnTo>
                  <a:pt x="2081530" y="160020"/>
                </a:lnTo>
                <a:cubicBezTo>
                  <a:pt x="2069945" y="156710"/>
                  <a:pt x="2047240" y="148590"/>
                  <a:pt x="2047240" y="148590"/>
                </a:cubicBezTo>
                <a:lnTo>
                  <a:pt x="2024380" y="148590"/>
                </a:lnTo>
                <a:lnTo>
                  <a:pt x="1887220" y="182880"/>
                </a:lnTo>
                <a:lnTo>
                  <a:pt x="1784350" y="182880"/>
                </a:lnTo>
                <a:lnTo>
                  <a:pt x="1689100" y="0"/>
                </a:lnTo>
                <a:close/>
              </a:path>
            </a:pathLst>
          </a:custGeom>
          <a:solidFill>
            <a:srgbClr val="B937AA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4495800" y="4092575"/>
            <a:ext cx="2282825" cy="1428750"/>
          </a:xfrm>
          <a:custGeom>
            <a:avLst/>
            <a:gdLst>
              <a:gd name="connsiteX0" fmla="*/ 411480 w 2000250"/>
              <a:gd name="connsiteY0" fmla="*/ 0 h 1428750"/>
              <a:gd name="connsiteX1" fmla="*/ 91440 w 2000250"/>
              <a:gd name="connsiteY1" fmla="*/ 125730 h 1428750"/>
              <a:gd name="connsiteX2" fmla="*/ 0 w 2000250"/>
              <a:gd name="connsiteY2" fmla="*/ 537210 h 1428750"/>
              <a:gd name="connsiteX3" fmla="*/ 34290 w 2000250"/>
              <a:gd name="connsiteY3" fmla="*/ 628650 h 1428750"/>
              <a:gd name="connsiteX4" fmla="*/ 148590 w 2000250"/>
              <a:gd name="connsiteY4" fmla="*/ 788670 h 1428750"/>
              <a:gd name="connsiteX5" fmla="*/ 217170 w 2000250"/>
              <a:gd name="connsiteY5" fmla="*/ 868680 h 1428750"/>
              <a:gd name="connsiteX6" fmla="*/ 251460 w 2000250"/>
              <a:gd name="connsiteY6" fmla="*/ 891540 h 1428750"/>
              <a:gd name="connsiteX7" fmla="*/ 274320 w 2000250"/>
              <a:gd name="connsiteY7" fmla="*/ 914400 h 1428750"/>
              <a:gd name="connsiteX8" fmla="*/ 457200 w 2000250"/>
              <a:gd name="connsiteY8" fmla="*/ 1074420 h 1428750"/>
              <a:gd name="connsiteX9" fmla="*/ 548640 w 2000250"/>
              <a:gd name="connsiteY9" fmla="*/ 1108710 h 1428750"/>
              <a:gd name="connsiteX10" fmla="*/ 617220 w 2000250"/>
              <a:gd name="connsiteY10" fmla="*/ 1131570 h 1428750"/>
              <a:gd name="connsiteX11" fmla="*/ 685800 w 2000250"/>
              <a:gd name="connsiteY11" fmla="*/ 1177290 h 1428750"/>
              <a:gd name="connsiteX12" fmla="*/ 720090 w 2000250"/>
              <a:gd name="connsiteY12" fmla="*/ 1200150 h 1428750"/>
              <a:gd name="connsiteX13" fmla="*/ 811530 w 2000250"/>
              <a:gd name="connsiteY13" fmla="*/ 1211580 h 1428750"/>
              <a:gd name="connsiteX14" fmla="*/ 857250 w 2000250"/>
              <a:gd name="connsiteY14" fmla="*/ 1223010 h 1428750"/>
              <a:gd name="connsiteX15" fmla="*/ 960120 w 2000250"/>
              <a:gd name="connsiteY15" fmla="*/ 1245870 h 1428750"/>
              <a:gd name="connsiteX16" fmla="*/ 1143000 w 2000250"/>
              <a:gd name="connsiteY16" fmla="*/ 1280160 h 1428750"/>
              <a:gd name="connsiteX17" fmla="*/ 1245870 w 2000250"/>
              <a:gd name="connsiteY17" fmla="*/ 1291590 h 1428750"/>
              <a:gd name="connsiteX18" fmla="*/ 1291590 w 2000250"/>
              <a:gd name="connsiteY18" fmla="*/ 1303020 h 1428750"/>
              <a:gd name="connsiteX19" fmla="*/ 1348740 w 2000250"/>
              <a:gd name="connsiteY19" fmla="*/ 1314450 h 1428750"/>
              <a:gd name="connsiteX20" fmla="*/ 1428750 w 2000250"/>
              <a:gd name="connsiteY20" fmla="*/ 1337310 h 1428750"/>
              <a:gd name="connsiteX21" fmla="*/ 1463040 w 2000250"/>
              <a:gd name="connsiteY21" fmla="*/ 1337310 h 1428750"/>
              <a:gd name="connsiteX22" fmla="*/ 1634490 w 2000250"/>
              <a:gd name="connsiteY22" fmla="*/ 1371600 h 1428750"/>
              <a:gd name="connsiteX23" fmla="*/ 1737360 w 2000250"/>
              <a:gd name="connsiteY23" fmla="*/ 1405890 h 1428750"/>
              <a:gd name="connsiteX24" fmla="*/ 1771650 w 2000250"/>
              <a:gd name="connsiteY24" fmla="*/ 1428750 h 1428750"/>
              <a:gd name="connsiteX25" fmla="*/ 1794510 w 2000250"/>
              <a:gd name="connsiteY25" fmla="*/ 1303020 h 1428750"/>
              <a:gd name="connsiteX26" fmla="*/ 1908810 w 2000250"/>
              <a:gd name="connsiteY26" fmla="*/ 1188720 h 1428750"/>
              <a:gd name="connsiteX27" fmla="*/ 2000250 w 2000250"/>
              <a:gd name="connsiteY27" fmla="*/ 1085850 h 1428750"/>
              <a:gd name="connsiteX28" fmla="*/ 1600200 w 2000250"/>
              <a:gd name="connsiteY28" fmla="*/ 1017270 h 1428750"/>
              <a:gd name="connsiteX29" fmla="*/ 1383030 w 2000250"/>
              <a:gd name="connsiteY29" fmla="*/ 800100 h 1428750"/>
              <a:gd name="connsiteX30" fmla="*/ 1303020 w 2000250"/>
              <a:gd name="connsiteY30" fmla="*/ 708660 h 1428750"/>
              <a:gd name="connsiteX31" fmla="*/ 1200150 w 2000250"/>
              <a:gd name="connsiteY31" fmla="*/ 640080 h 1428750"/>
              <a:gd name="connsiteX32" fmla="*/ 1143000 w 2000250"/>
              <a:gd name="connsiteY32" fmla="*/ 582930 h 1428750"/>
              <a:gd name="connsiteX33" fmla="*/ 1062990 w 2000250"/>
              <a:gd name="connsiteY33" fmla="*/ 502920 h 1428750"/>
              <a:gd name="connsiteX34" fmla="*/ 834390 w 2000250"/>
              <a:gd name="connsiteY34" fmla="*/ 365760 h 1428750"/>
              <a:gd name="connsiteX35" fmla="*/ 765810 w 2000250"/>
              <a:gd name="connsiteY35" fmla="*/ 285750 h 1428750"/>
              <a:gd name="connsiteX36" fmla="*/ 731520 w 2000250"/>
              <a:gd name="connsiteY36" fmla="*/ 251460 h 1428750"/>
              <a:gd name="connsiteX37" fmla="*/ 594360 w 2000250"/>
              <a:gd name="connsiteY37" fmla="*/ 171450 h 1428750"/>
              <a:gd name="connsiteX38" fmla="*/ 308610 w 2000250"/>
              <a:gd name="connsiteY38" fmla="*/ 68580 h 1428750"/>
              <a:gd name="connsiteX0" fmla="*/ 411480 w 2000250"/>
              <a:gd name="connsiteY0" fmla="*/ 0 h 1428750"/>
              <a:gd name="connsiteX1" fmla="*/ 91440 w 2000250"/>
              <a:gd name="connsiteY1" fmla="*/ 125730 h 1428750"/>
              <a:gd name="connsiteX2" fmla="*/ 0 w 2000250"/>
              <a:gd name="connsiteY2" fmla="*/ 537210 h 1428750"/>
              <a:gd name="connsiteX3" fmla="*/ 34290 w 2000250"/>
              <a:gd name="connsiteY3" fmla="*/ 628650 h 1428750"/>
              <a:gd name="connsiteX4" fmla="*/ 148590 w 2000250"/>
              <a:gd name="connsiteY4" fmla="*/ 788670 h 1428750"/>
              <a:gd name="connsiteX5" fmla="*/ 217170 w 2000250"/>
              <a:gd name="connsiteY5" fmla="*/ 868680 h 1428750"/>
              <a:gd name="connsiteX6" fmla="*/ 251460 w 2000250"/>
              <a:gd name="connsiteY6" fmla="*/ 891540 h 1428750"/>
              <a:gd name="connsiteX7" fmla="*/ 274320 w 2000250"/>
              <a:gd name="connsiteY7" fmla="*/ 914400 h 1428750"/>
              <a:gd name="connsiteX8" fmla="*/ 457200 w 2000250"/>
              <a:gd name="connsiteY8" fmla="*/ 1074420 h 1428750"/>
              <a:gd name="connsiteX9" fmla="*/ 548640 w 2000250"/>
              <a:gd name="connsiteY9" fmla="*/ 1108710 h 1428750"/>
              <a:gd name="connsiteX10" fmla="*/ 617220 w 2000250"/>
              <a:gd name="connsiteY10" fmla="*/ 1131570 h 1428750"/>
              <a:gd name="connsiteX11" fmla="*/ 685800 w 2000250"/>
              <a:gd name="connsiteY11" fmla="*/ 1177290 h 1428750"/>
              <a:gd name="connsiteX12" fmla="*/ 720090 w 2000250"/>
              <a:gd name="connsiteY12" fmla="*/ 1200150 h 1428750"/>
              <a:gd name="connsiteX13" fmla="*/ 811530 w 2000250"/>
              <a:gd name="connsiteY13" fmla="*/ 1211580 h 1428750"/>
              <a:gd name="connsiteX14" fmla="*/ 857250 w 2000250"/>
              <a:gd name="connsiteY14" fmla="*/ 1223010 h 1428750"/>
              <a:gd name="connsiteX15" fmla="*/ 960120 w 2000250"/>
              <a:gd name="connsiteY15" fmla="*/ 1245870 h 1428750"/>
              <a:gd name="connsiteX16" fmla="*/ 1143000 w 2000250"/>
              <a:gd name="connsiteY16" fmla="*/ 1280160 h 1428750"/>
              <a:gd name="connsiteX17" fmla="*/ 1245870 w 2000250"/>
              <a:gd name="connsiteY17" fmla="*/ 1291590 h 1428750"/>
              <a:gd name="connsiteX18" fmla="*/ 1291590 w 2000250"/>
              <a:gd name="connsiteY18" fmla="*/ 1303020 h 1428750"/>
              <a:gd name="connsiteX19" fmla="*/ 1348740 w 2000250"/>
              <a:gd name="connsiteY19" fmla="*/ 1314450 h 1428750"/>
              <a:gd name="connsiteX20" fmla="*/ 1428750 w 2000250"/>
              <a:gd name="connsiteY20" fmla="*/ 1337310 h 1428750"/>
              <a:gd name="connsiteX21" fmla="*/ 1463040 w 2000250"/>
              <a:gd name="connsiteY21" fmla="*/ 1337310 h 1428750"/>
              <a:gd name="connsiteX22" fmla="*/ 1634490 w 2000250"/>
              <a:gd name="connsiteY22" fmla="*/ 1371600 h 1428750"/>
              <a:gd name="connsiteX23" fmla="*/ 1737360 w 2000250"/>
              <a:gd name="connsiteY23" fmla="*/ 1405890 h 1428750"/>
              <a:gd name="connsiteX24" fmla="*/ 1771650 w 2000250"/>
              <a:gd name="connsiteY24" fmla="*/ 1428750 h 1428750"/>
              <a:gd name="connsiteX25" fmla="*/ 1794510 w 2000250"/>
              <a:gd name="connsiteY25" fmla="*/ 1303020 h 1428750"/>
              <a:gd name="connsiteX26" fmla="*/ 1908810 w 2000250"/>
              <a:gd name="connsiteY26" fmla="*/ 1188720 h 1428750"/>
              <a:gd name="connsiteX27" fmla="*/ 2000250 w 2000250"/>
              <a:gd name="connsiteY27" fmla="*/ 1085850 h 1428750"/>
              <a:gd name="connsiteX28" fmla="*/ 1775460 w 2000250"/>
              <a:gd name="connsiteY28" fmla="*/ 937260 h 1428750"/>
              <a:gd name="connsiteX29" fmla="*/ 1383030 w 2000250"/>
              <a:gd name="connsiteY29" fmla="*/ 800100 h 1428750"/>
              <a:gd name="connsiteX30" fmla="*/ 1303020 w 2000250"/>
              <a:gd name="connsiteY30" fmla="*/ 708660 h 1428750"/>
              <a:gd name="connsiteX31" fmla="*/ 1200150 w 2000250"/>
              <a:gd name="connsiteY31" fmla="*/ 640080 h 1428750"/>
              <a:gd name="connsiteX32" fmla="*/ 1143000 w 2000250"/>
              <a:gd name="connsiteY32" fmla="*/ 582930 h 1428750"/>
              <a:gd name="connsiteX33" fmla="*/ 1062990 w 2000250"/>
              <a:gd name="connsiteY33" fmla="*/ 502920 h 1428750"/>
              <a:gd name="connsiteX34" fmla="*/ 834390 w 2000250"/>
              <a:gd name="connsiteY34" fmla="*/ 365760 h 1428750"/>
              <a:gd name="connsiteX35" fmla="*/ 765810 w 2000250"/>
              <a:gd name="connsiteY35" fmla="*/ 285750 h 1428750"/>
              <a:gd name="connsiteX36" fmla="*/ 731520 w 2000250"/>
              <a:gd name="connsiteY36" fmla="*/ 251460 h 1428750"/>
              <a:gd name="connsiteX37" fmla="*/ 594360 w 2000250"/>
              <a:gd name="connsiteY37" fmla="*/ 171450 h 1428750"/>
              <a:gd name="connsiteX38" fmla="*/ 308610 w 2000250"/>
              <a:gd name="connsiteY38" fmla="*/ 68580 h 1428750"/>
              <a:gd name="connsiteX0" fmla="*/ 411480 w 2000250"/>
              <a:gd name="connsiteY0" fmla="*/ 0 h 1428750"/>
              <a:gd name="connsiteX1" fmla="*/ 91440 w 2000250"/>
              <a:gd name="connsiteY1" fmla="*/ 125730 h 1428750"/>
              <a:gd name="connsiteX2" fmla="*/ 0 w 2000250"/>
              <a:gd name="connsiteY2" fmla="*/ 537210 h 1428750"/>
              <a:gd name="connsiteX3" fmla="*/ 34290 w 2000250"/>
              <a:gd name="connsiteY3" fmla="*/ 628650 h 1428750"/>
              <a:gd name="connsiteX4" fmla="*/ 148590 w 2000250"/>
              <a:gd name="connsiteY4" fmla="*/ 788670 h 1428750"/>
              <a:gd name="connsiteX5" fmla="*/ 217170 w 2000250"/>
              <a:gd name="connsiteY5" fmla="*/ 868680 h 1428750"/>
              <a:gd name="connsiteX6" fmla="*/ 251460 w 2000250"/>
              <a:gd name="connsiteY6" fmla="*/ 891540 h 1428750"/>
              <a:gd name="connsiteX7" fmla="*/ 274320 w 2000250"/>
              <a:gd name="connsiteY7" fmla="*/ 914400 h 1428750"/>
              <a:gd name="connsiteX8" fmla="*/ 457200 w 2000250"/>
              <a:gd name="connsiteY8" fmla="*/ 1074420 h 1428750"/>
              <a:gd name="connsiteX9" fmla="*/ 548640 w 2000250"/>
              <a:gd name="connsiteY9" fmla="*/ 1108710 h 1428750"/>
              <a:gd name="connsiteX10" fmla="*/ 617220 w 2000250"/>
              <a:gd name="connsiteY10" fmla="*/ 1131570 h 1428750"/>
              <a:gd name="connsiteX11" fmla="*/ 685800 w 2000250"/>
              <a:gd name="connsiteY11" fmla="*/ 1177290 h 1428750"/>
              <a:gd name="connsiteX12" fmla="*/ 720090 w 2000250"/>
              <a:gd name="connsiteY12" fmla="*/ 1200150 h 1428750"/>
              <a:gd name="connsiteX13" fmla="*/ 811530 w 2000250"/>
              <a:gd name="connsiteY13" fmla="*/ 1211580 h 1428750"/>
              <a:gd name="connsiteX14" fmla="*/ 857250 w 2000250"/>
              <a:gd name="connsiteY14" fmla="*/ 1223010 h 1428750"/>
              <a:gd name="connsiteX15" fmla="*/ 960120 w 2000250"/>
              <a:gd name="connsiteY15" fmla="*/ 1245870 h 1428750"/>
              <a:gd name="connsiteX16" fmla="*/ 1143000 w 2000250"/>
              <a:gd name="connsiteY16" fmla="*/ 1280160 h 1428750"/>
              <a:gd name="connsiteX17" fmla="*/ 1245870 w 2000250"/>
              <a:gd name="connsiteY17" fmla="*/ 1291590 h 1428750"/>
              <a:gd name="connsiteX18" fmla="*/ 1291590 w 2000250"/>
              <a:gd name="connsiteY18" fmla="*/ 1303020 h 1428750"/>
              <a:gd name="connsiteX19" fmla="*/ 1348740 w 2000250"/>
              <a:gd name="connsiteY19" fmla="*/ 1314450 h 1428750"/>
              <a:gd name="connsiteX20" fmla="*/ 1428750 w 2000250"/>
              <a:gd name="connsiteY20" fmla="*/ 1337310 h 1428750"/>
              <a:gd name="connsiteX21" fmla="*/ 1463040 w 2000250"/>
              <a:gd name="connsiteY21" fmla="*/ 1337310 h 1428750"/>
              <a:gd name="connsiteX22" fmla="*/ 1634490 w 2000250"/>
              <a:gd name="connsiteY22" fmla="*/ 1371600 h 1428750"/>
              <a:gd name="connsiteX23" fmla="*/ 1737360 w 2000250"/>
              <a:gd name="connsiteY23" fmla="*/ 1405890 h 1428750"/>
              <a:gd name="connsiteX24" fmla="*/ 1771650 w 2000250"/>
              <a:gd name="connsiteY24" fmla="*/ 1428750 h 1428750"/>
              <a:gd name="connsiteX25" fmla="*/ 1794510 w 2000250"/>
              <a:gd name="connsiteY25" fmla="*/ 1303020 h 1428750"/>
              <a:gd name="connsiteX26" fmla="*/ 1908810 w 2000250"/>
              <a:gd name="connsiteY26" fmla="*/ 1188720 h 1428750"/>
              <a:gd name="connsiteX27" fmla="*/ 2000250 w 2000250"/>
              <a:gd name="connsiteY27" fmla="*/ 1085850 h 1428750"/>
              <a:gd name="connsiteX28" fmla="*/ 1775460 w 2000250"/>
              <a:gd name="connsiteY28" fmla="*/ 937260 h 1428750"/>
              <a:gd name="connsiteX29" fmla="*/ 1383030 w 2000250"/>
              <a:gd name="connsiteY29" fmla="*/ 800100 h 1428750"/>
              <a:gd name="connsiteX30" fmla="*/ 1394460 w 2000250"/>
              <a:gd name="connsiteY30" fmla="*/ 708660 h 1428750"/>
              <a:gd name="connsiteX31" fmla="*/ 1200150 w 2000250"/>
              <a:gd name="connsiteY31" fmla="*/ 640080 h 1428750"/>
              <a:gd name="connsiteX32" fmla="*/ 1143000 w 2000250"/>
              <a:gd name="connsiteY32" fmla="*/ 582930 h 1428750"/>
              <a:gd name="connsiteX33" fmla="*/ 1062990 w 2000250"/>
              <a:gd name="connsiteY33" fmla="*/ 502920 h 1428750"/>
              <a:gd name="connsiteX34" fmla="*/ 834390 w 2000250"/>
              <a:gd name="connsiteY34" fmla="*/ 365760 h 1428750"/>
              <a:gd name="connsiteX35" fmla="*/ 765810 w 2000250"/>
              <a:gd name="connsiteY35" fmla="*/ 285750 h 1428750"/>
              <a:gd name="connsiteX36" fmla="*/ 731520 w 2000250"/>
              <a:gd name="connsiteY36" fmla="*/ 251460 h 1428750"/>
              <a:gd name="connsiteX37" fmla="*/ 594360 w 2000250"/>
              <a:gd name="connsiteY37" fmla="*/ 171450 h 1428750"/>
              <a:gd name="connsiteX38" fmla="*/ 308610 w 2000250"/>
              <a:gd name="connsiteY38" fmla="*/ 68580 h 1428750"/>
              <a:gd name="connsiteX0" fmla="*/ 411480 w 2000250"/>
              <a:gd name="connsiteY0" fmla="*/ 0 h 1428750"/>
              <a:gd name="connsiteX1" fmla="*/ 91440 w 2000250"/>
              <a:gd name="connsiteY1" fmla="*/ 125730 h 1428750"/>
              <a:gd name="connsiteX2" fmla="*/ 0 w 2000250"/>
              <a:gd name="connsiteY2" fmla="*/ 537210 h 1428750"/>
              <a:gd name="connsiteX3" fmla="*/ 34290 w 2000250"/>
              <a:gd name="connsiteY3" fmla="*/ 628650 h 1428750"/>
              <a:gd name="connsiteX4" fmla="*/ 148590 w 2000250"/>
              <a:gd name="connsiteY4" fmla="*/ 788670 h 1428750"/>
              <a:gd name="connsiteX5" fmla="*/ 217170 w 2000250"/>
              <a:gd name="connsiteY5" fmla="*/ 868680 h 1428750"/>
              <a:gd name="connsiteX6" fmla="*/ 251460 w 2000250"/>
              <a:gd name="connsiteY6" fmla="*/ 891540 h 1428750"/>
              <a:gd name="connsiteX7" fmla="*/ 274320 w 2000250"/>
              <a:gd name="connsiteY7" fmla="*/ 914400 h 1428750"/>
              <a:gd name="connsiteX8" fmla="*/ 457200 w 2000250"/>
              <a:gd name="connsiteY8" fmla="*/ 1074420 h 1428750"/>
              <a:gd name="connsiteX9" fmla="*/ 548640 w 2000250"/>
              <a:gd name="connsiteY9" fmla="*/ 1108710 h 1428750"/>
              <a:gd name="connsiteX10" fmla="*/ 617220 w 2000250"/>
              <a:gd name="connsiteY10" fmla="*/ 1131570 h 1428750"/>
              <a:gd name="connsiteX11" fmla="*/ 685800 w 2000250"/>
              <a:gd name="connsiteY11" fmla="*/ 1177290 h 1428750"/>
              <a:gd name="connsiteX12" fmla="*/ 720090 w 2000250"/>
              <a:gd name="connsiteY12" fmla="*/ 1200150 h 1428750"/>
              <a:gd name="connsiteX13" fmla="*/ 811530 w 2000250"/>
              <a:gd name="connsiteY13" fmla="*/ 1211580 h 1428750"/>
              <a:gd name="connsiteX14" fmla="*/ 857250 w 2000250"/>
              <a:gd name="connsiteY14" fmla="*/ 1223010 h 1428750"/>
              <a:gd name="connsiteX15" fmla="*/ 960120 w 2000250"/>
              <a:gd name="connsiteY15" fmla="*/ 1245870 h 1428750"/>
              <a:gd name="connsiteX16" fmla="*/ 1143000 w 2000250"/>
              <a:gd name="connsiteY16" fmla="*/ 1280160 h 1428750"/>
              <a:gd name="connsiteX17" fmla="*/ 1245870 w 2000250"/>
              <a:gd name="connsiteY17" fmla="*/ 1291590 h 1428750"/>
              <a:gd name="connsiteX18" fmla="*/ 1291590 w 2000250"/>
              <a:gd name="connsiteY18" fmla="*/ 1303020 h 1428750"/>
              <a:gd name="connsiteX19" fmla="*/ 1348740 w 2000250"/>
              <a:gd name="connsiteY19" fmla="*/ 1314450 h 1428750"/>
              <a:gd name="connsiteX20" fmla="*/ 1428750 w 2000250"/>
              <a:gd name="connsiteY20" fmla="*/ 1337310 h 1428750"/>
              <a:gd name="connsiteX21" fmla="*/ 1463040 w 2000250"/>
              <a:gd name="connsiteY21" fmla="*/ 1337310 h 1428750"/>
              <a:gd name="connsiteX22" fmla="*/ 1634490 w 2000250"/>
              <a:gd name="connsiteY22" fmla="*/ 1371600 h 1428750"/>
              <a:gd name="connsiteX23" fmla="*/ 1737360 w 2000250"/>
              <a:gd name="connsiteY23" fmla="*/ 1405890 h 1428750"/>
              <a:gd name="connsiteX24" fmla="*/ 1771650 w 2000250"/>
              <a:gd name="connsiteY24" fmla="*/ 1428750 h 1428750"/>
              <a:gd name="connsiteX25" fmla="*/ 1794510 w 2000250"/>
              <a:gd name="connsiteY25" fmla="*/ 1303020 h 1428750"/>
              <a:gd name="connsiteX26" fmla="*/ 1908810 w 2000250"/>
              <a:gd name="connsiteY26" fmla="*/ 1188720 h 1428750"/>
              <a:gd name="connsiteX27" fmla="*/ 2000250 w 2000250"/>
              <a:gd name="connsiteY27" fmla="*/ 1085850 h 1428750"/>
              <a:gd name="connsiteX28" fmla="*/ 1775460 w 2000250"/>
              <a:gd name="connsiteY28" fmla="*/ 937260 h 1428750"/>
              <a:gd name="connsiteX29" fmla="*/ 1546860 w 2000250"/>
              <a:gd name="connsiteY29" fmla="*/ 861060 h 1428750"/>
              <a:gd name="connsiteX30" fmla="*/ 1383030 w 2000250"/>
              <a:gd name="connsiteY30" fmla="*/ 800100 h 1428750"/>
              <a:gd name="connsiteX31" fmla="*/ 1394460 w 2000250"/>
              <a:gd name="connsiteY31" fmla="*/ 708660 h 1428750"/>
              <a:gd name="connsiteX32" fmla="*/ 1200150 w 2000250"/>
              <a:gd name="connsiteY32" fmla="*/ 640080 h 1428750"/>
              <a:gd name="connsiteX33" fmla="*/ 1143000 w 2000250"/>
              <a:gd name="connsiteY33" fmla="*/ 582930 h 1428750"/>
              <a:gd name="connsiteX34" fmla="*/ 1062990 w 2000250"/>
              <a:gd name="connsiteY34" fmla="*/ 502920 h 1428750"/>
              <a:gd name="connsiteX35" fmla="*/ 834390 w 2000250"/>
              <a:gd name="connsiteY35" fmla="*/ 365760 h 1428750"/>
              <a:gd name="connsiteX36" fmla="*/ 765810 w 2000250"/>
              <a:gd name="connsiteY36" fmla="*/ 285750 h 1428750"/>
              <a:gd name="connsiteX37" fmla="*/ 731520 w 2000250"/>
              <a:gd name="connsiteY37" fmla="*/ 251460 h 1428750"/>
              <a:gd name="connsiteX38" fmla="*/ 594360 w 2000250"/>
              <a:gd name="connsiteY38" fmla="*/ 171450 h 1428750"/>
              <a:gd name="connsiteX39" fmla="*/ 308610 w 2000250"/>
              <a:gd name="connsiteY39" fmla="*/ 68580 h 1428750"/>
              <a:gd name="connsiteX0" fmla="*/ 411480 w 2000250"/>
              <a:gd name="connsiteY0" fmla="*/ 0 h 1428750"/>
              <a:gd name="connsiteX1" fmla="*/ 91440 w 2000250"/>
              <a:gd name="connsiteY1" fmla="*/ 125730 h 1428750"/>
              <a:gd name="connsiteX2" fmla="*/ 0 w 2000250"/>
              <a:gd name="connsiteY2" fmla="*/ 537210 h 1428750"/>
              <a:gd name="connsiteX3" fmla="*/ 34290 w 2000250"/>
              <a:gd name="connsiteY3" fmla="*/ 628650 h 1428750"/>
              <a:gd name="connsiteX4" fmla="*/ 148590 w 2000250"/>
              <a:gd name="connsiteY4" fmla="*/ 788670 h 1428750"/>
              <a:gd name="connsiteX5" fmla="*/ 217170 w 2000250"/>
              <a:gd name="connsiteY5" fmla="*/ 868680 h 1428750"/>
              <a:gd name="connsiteX6" fmla="*/ 251460 w 2000250"/>
              <a:gd name="connsiteY6" fmla="*/ 891540 h 1428750"/>
              <a:gd name="connsiteX7" fmla="*/ 274320 w 2000250"/>
              <a:gd name="connsiteY7" fmla="*/ 914400 h 1428750"/>
              <a:gd name="connsiteX8" fmla="*/ 457200 w 2000250"/>
              <a:gd name="connsiteY8" fmla="*/ 1074420 h 1428750"/>
              <a:gd name="connsiteX9" fmla="*/ 548640 w 2000250"/>
              <a:gd name="connsiteY9" fmla="*/ 1108710 h 1428750"/>
              <a:gd name="connsiteX10" fmla="*/ 617220 w 2000250"/>
              <a:gd name="connsiteY10" fmla="*/ 1131570 h 1428750"/>
              <a:gd name="connsiteX11" fmla="*/ 685800 w 2000250"/>
              <a:gd name="connsiteY11" fmla="*/ 1177290 h 1428750"/>
              <a:gd name="connsiteX12" fmla="*/ 720090 w 2000250"/>
              <a:gd name="connsiteY12" fmla="*/ 1200150 h 1428750"/>
              <a:gd name="connsiteX13" fmla="*/ 811530 w 2000250"/>
              <a:gd name="connsiteY13" fmla="*/ 1211580 h 1428750"/>
              <a:gd name="connsiteX14" fmla="*/ 857250 w 2000250"/>
              <a:gd name="connsiteY14" fmla="*/ 1223010 h 1428750"/>
              <a:gd name="connsiteX15" fmla="*/ 960120 w 2000250"/>
              <a:gd name="connsiteY15" fmla="*/ 1245870 h 1428750"/>
              <a:gd name="connsiteX16" fmla="*/ 1143000 w 2000250"/>
              <a:gd name="connsiteY16" fmla="*/ 1280160 h 1428750"/>
              <a:gd name="connsiteX17" fmla="*/ 1245870 w 2000250"/>
              <a:gd name="connsiteY17" fmla="*/ 1291590 h 1428750"/>
              <a:gd name="connsiteX18" fmla="*/ 1291590 w 2000250"/>
              <a:gd name="connsiteY18" fmla="*/ 1303020 h 1428750"/>
              <a:gd name="connsiteX19" fmla="*/ 1348740 w 2000250"/>
              <a:gd name="connsiteY19" fmla="*/ 1314450 h 1428750"/>
              <a:gd name="connsiteX20" fmla="*/ 1428750 w 2000250"/>
              <a:gd name="connsiteY20" fmla="*/ 1337310 h 1428750"/>
              <a:gd name="connsiteX21" fmla="*/ 1463040 w 2000250"/>
              <a:gd name="connsiteY21" fmla="*/ 1337310 h 1428750"/>
              <a:gd name="connsiteX22" fmla="*/ 1634490 w 2000250"/>
              <a:gd name="connsiteY22" fmla="*/ 1371600 h 1428750"/>
              <a:gd name="connsiteX23" fmla="*/ 1737360 w 2000250"/>
              <a:gd name="connsiteY23" fmla="*/ 1405890 h 1428750"/>
              <a:gd name="connsiteX24" fmla="*/ 1771650 w 2000250"/>
              <a:gd name="connsiteY24" fmla="*/ 1428750 h 1428750"/>
              <a:gd name="connsiteX25" fmla="*/ 1794510 w 2000250"/>
              <a:gd name="connsiteY25" fmla="*/ 1303020 h 1428750"/>
              <a:gd name="connsiteX26" fmla="*/ 1908810 w 2000250"/>
              <a:gd name="connsiteY26" fmla="*/ 1188720 h 1428750"/>
              <a:gd name="connsiteX27" fmla="*/ 2000250 w 2000250"/>
              <a:gd name="connsiteY27" fmla="*/ 1085850 h 1428750"/>
              <a:gd name="connsiteX28" fmla="*/ 1775460 w 2000250"/>
              <a:gd name="connsiteY28" fmla="*/ 937260 h 1428750"/>
              <a:gd name="connsiteX29" fmla="*/ 1546860 w 2000250"/>
              <a:gd name="connsiteY29" fmla="*/ 861060 h 1428750"/>
              <a:gd name="connsiteX30" fmla="*/ 1470660 w 2000250"/>
              <a:gd name="connsiteY30" fmla="*/ 784860 h 1428750"/>
              <a:gd name="connsiteX31" fmla="*/ 1394460 w 2000250"/>
              <a:gd name="connsiteY31" fmla="*/ 708660 h 1428750"/>
              <a:gd name="connsiteX32" fmla="*/ 1200150 w 2000250"/>
              <a:gd name="connsiteY32" fmla="*/ 640080 h 1428750"/>
              <a:gd name="connsiteX33" fmla="*/ 1143000 w 2000250"/>
              <a:gd name="connsiteY33" fmla="*/ 582930 h 1428750"/>
              <a:gd name="connsiteX34" fmla="*/ 1062990 w 2000250"/>
              <a:gd name="connsiteY34" fmla="*/ 502920 h 1428750"/>
              <a:gd name="connsiteX35" fmla="*/ 834390 w 2000250"/>
              <a:gd name="connsiteY35" fmla="*/ 365760 h 1428750"/>
              <a:gd name="connsiteX36" fmla="*/ 765810 w 2000250"/>
              <a:gd name="connsiteY36" fmla="*/ 285750 h 1428750"/>
              <a:gd name="connsiteX37" fmla="*/ 731520 w 2000250"/>
              <a:gd name="connsiteY37" fmla="*/ 251460 h 1428750"/>
              <a:gd name="connsiteX38" fmla="*/ 594360 w 2000250"/>
              <a:gd name="connsiteY38" fmla="*/ 171450 h 1428750"/>
              <a:gd name="connsiteX39" fmla="*/ 308610 w 2000250"/>
              <a:gd name="connsiteY39" fmla="*/ 68580 h 1428750"/>
              <a:gd name="connsiteX0" fmla="*/ 541020 w 2129790"/>
              <a:gd name="connsiteY0" fmla="*/ 0 h 1428750"/>
              <a:gd name="connsiteX1" fmla="*/ 220980 w 2129790"/>
              <a:gd name="connsiteY1" fmla="*/ 125730 h 1428750"/>
              <a:gd name="connsiteX2" fmla="*/ 0 w 2129790"/>
              <a:gd name="connsiteY2" fmla="*/ 251460 h 1428750"/>
              <a:gd name="connsiteX3" fmla="*/ 163830 w 2129790"/>
              <a:gd name="connsiteY3" fmla="*/ 628650 h 1428750"/>
              <a:gd name="connsiteX4" fmla="*/ 278130 w 2129790"/>
              <a:gd name="connsiteY4" fmla="*/ 788670 h 1428750"/>
              <a:gd name="connsiteX5" fmla="*/ 346710 w 2129790"/>
              <a:gd name="connsiteY5" fmla="*/ 868680 h 1428750"/>
              <a:gd name="connsiteX6" fmla="*/ 381000 w 2129790"/>
              <a:gd name="connsiteY6" fmla="*/ 891540 h 1428750"/>
              <a:gd name="connsiteX7" fmla="*/ 403860 w 2129790"/>
              <a:gd name="connsiteY7" fmla="*/ 914400 h 1428750"/>
              <a:gd name="connsiteX8" fmla="*/ 586740 w 2129790"/>
              <a:gd name="connsiteY8" fmla="*/ 1074420 h 1428750"/>
              <a:gd name="connsiteX9" fmla="*/ 678180 w 2129790"/>
              <a:gd name="connsiteY9" fmla="*/ 1108710 h 1428750"/>
              <a:gd name="connsiteX10" fmla="*/ 746760 w 2129790"/>
              <a:gd name="connsiteY10" fmla="*/ 1131570 h 1428750"/>
              <a:gd name="connsiteX11" fmla="*/ 815340 w 2129790"/>
              <a:gd name="connsiteY11" fmla="*/ 1177290 h 1428750"/>
              <a:gd name="connsiteX12" fmla="*/ 849630 w 2129790"/>
              <a:gd name="connsiteY12" fmla="*/ 1200150 h 1428750"/>
              <a:gd name="connsiteX13" fmla="*/ 941070 w 2129790"/>
              <a:gd name="connsiteY13" fmla="*/ 1211580 h 1428750"/>
              <a:gd name="connsiteX14" fmla="*/ 986790 w 2129790"/>
              <a:gd name="connsiteY14" fmla="*/ 1223010 h 1428750"/>
              <a:gd name="connsiteX15" fmla="*/ 1089660 w 2129790"/>
              <a:gd name="connsiteY15" fmla="*/ 1245870 h 1428750"/>
              <a:gd name="connsiteX16" fmla="*/ 1272540 w 2129790"/>
              <a:gd name="connsiteY16" fmla="*/ 1280160 h 1428750"/>
              <a:gd name="connsiteX17" fmla="*/ 1375410 w 2129790"/>
              <a:gd name="connsiteY17" fmla="*/ 1291590 h 1428750"/>
              <a:gd name="connsiteX18" fmla="*/ 1421130 w 2129790"/>
              <a:gd name="connsiteY18" fmla="*/ 1303020 h 1428750"/>
              <a:gd name="connsiteX19" fmla="*/ 1478280 w 2129790"/>
              <a:gd name="connsiteY19" fmla="*/ 1314450 h 1428750"/>
              <a:gd name="connsiteX20" fmla="*/ 1558290 w 2129790"/>
              <a:gd name="connsiteY20" fmla="*/ 1337310 h 1428750"/>
              <a:gd name="connsiteX21" fmla="*/ 1592580 w 2129790"/>
              <a:gd name="connsiteY21" fmla="*/ 1337310 h 1428750"/>
              <a:gd name="connsiteX22" fmla="*/ 1764030 w 2129790"/>
              <a:gd name="connsiteY22" fmla="*/ 1371600 h 1428750"/>
              <a:gd name="connsiteX23" fmla="*/ 1866900 w 2129790"/>
              <a:gd name="connsiteY23" fmla="*/ 1405890 h 1428750"/>
              <a:gd name="connsiteX24" fmla="*/ 1901190 w 2129790"/>
              <a:gd name="connsiteY24" fmla="*/ 1428750 h 1428750"/>
              <a:gd name="connsiteX25" fmla="*/ 1924050 w 2129790"/>
              <a:gd name="connsiteY25" fmla="*/ 1303020 h 1428750"/>
              <a:gd name="connsiteX26" fmla="*/ 2038350 w 2129790"/>
              <a:gd name="connsiteY26" fmla="*/ 1188720 h 1428750"/>
              <a:gd name="connsiteX27" fmla="*/ 2129790 w 2129790"/>
              <a:gd name="connsiteY27" fmla="*/ 1085850 h 1428750"/>
              <a:gd name="connsiteX28" fmla="*/ 1905000 w 2129790"/>
              <a:gd name="connsiteY28" fmla="*/ 937260 h 1428750"/>
              <a:gd name="connsiteX29" fmla="*/ 1676400 w 2129790"/>
              <a:gd name="connsiteY29" fmla="*/ 861060 h 1428750"/>
              <a:gd name="connsiteX30" fmla="*/ 1600200 w 2129790"/>
              <a:gd name="connsiteY30" fmla="*/ 784860 h 1428750"/>
              <a:gd name="connsiteX31" fmla="*/ 1524000 w 2129790"/>
              <a:gd name="connsiteY31" fmla="*/ 708660 h 1428750"/>
              <a:gd name="connsiteX32" fmla="*/ 1329690 w 2129790"/>
              <a:gd name="connsiteY32" fmla="*/ 640080 h 1428750"/>
              <a:gd name="connsiteX33" fmla="*/ 1272540 w 2129790"/>
              <a:gd name="connsiteY33" fmla="*/ 582930 h 1428750"/>
              <a:gd name="connsiteX34" fmla="*/ 1192530 w 2129790"/>
              <a:gd name="connsiteY34" fmla="*/ 502920 h 1428750"/>
              <a:gd name="connsiteX35" fmla="*/ 963930 w 2129790"/>
              <a:gd name="connsiteY35" fmla="*/ 365760 h 1428750"/>
              <a:gd name="connsiteX36" fmla="*/ 895350 w 2129790"/>
              <a:gd name="connsiteY36" fmla="*/ 285750 h 1428750"/>
              <a:gd name="connsiteX37" fmla="*/ 861060 w 2129790"/>
              <a:gd name="connsiteY37" fmla="*/ 251460 h 1428750"/>
              <a:gd name="connsiteX38" fmla="*/ 723900 w 2129790"/>
              <a:gd name="connsiteY38" fmla="*/ 171450 h 1428750"/>
              <a:gd name="connsiteX39" fmla="*/ 438150 w 2129790"/>
              <a:gd name="connsiteY39" fmla="*/ 68580 h 1428750"/>
              <a:gd name="connsiteX0" fmla="*/ 541020 w 2129790"/>
              <a:gd name="connsiteY0" fmla="*/ 0 h 1428750"/>
              <a:gd name="connsiteX1" fmla="*/ 0 w 2129790"/>
              <a:gd name="connsiteY1" fmla="*/ 22860 h 1428750"/>
              <a:gd name="connsiteX2" fmla="*/ 0 w 2129790"/>
              <a:gd name="connsiteY2" fmla="*/ 251460 h 1428750"/>
              <a:gd name="connsiteX3" fmla="*/ 163830 w 2129790"/>
              <a:gd name="connsiteY3" fmla="*/ 628650 h 1428750"/>
              <a:gd name="connsiteX4" fmla="*/ 278130 w 2129790"/>
              <a:gd name="connsiteY4" fmla="*/ 788670 h 1428750"/>
              <a:gd name="connsiteX5" fmla="*/ 346710 w 2129790"/>
              <a:gd name="connsiteY5" fmla="*/ 868680 h 1428750"/>
              <a:gd name="connsiteX6" fmla="*/ 381000 w 2129790"/>
              <a:gd name="connsiteY6" fmla="*/ 891540 h 1428750"/>
              <a:gd name="connsiteX7" fmla="*/ 403860 w 2129790"/>
              <a:gd name="connsiteY7" fmla="*/ 914400 h 1428750"/>
              <a:gd name="connsiteX8" fmla="*/ 586740 w 2129790"/>
              <a:gd name="connsiteY8" fmla="*/ 1074420 h 1428750"/>
              <a:gd name="connsiteX9" fmla="*/ 678180 w 2129790"/>
              <a:gd name="connsiteY9" fmla="*/ 1108710 h 1428750"/>
              <a:gd name="connsiteX10" fmla="*/ 746760 w 2129790"/>
              <a:gd name="connsiteY10" fmla="*/ 1131570 h 1428750"/>
              <a:gd name="connsiteX11" fmla="*/ 815340 w 2129790"/>
              <a:gd name="connsiteY11" fmla="*/ 1177290 h 1428750"/>
              <a:gd name="connsiteX12" fmla="*/ 849630 w 2129790"/>
              <a:gd name="connsiteY12" fmla="*/ 1200150 h 1428750"/>
              <a:gd name="connsiteX13" fmla="*/ 941070 w 2129790"/>
              <a:gd name="connsiteY13" fmla="*/ 1211580 h 1428750"/>
              <a:gd name="connsiteX14" fmla="*/ 986790 w 2129790"/>
              <a:gd name="connsiteY14" fmla="*/ 1223010 h 1428750"/>
              <a:gd name="connsiteX15" fmla="*/ 1089660 w 2129790"/>
              <a:gd name="connsiteY15" fmla="*/ 1245870 h 1428750"/>
              <a:gd name="connsiteX16" fmla="*/ 1272540 w 2129790"/>
              <a:gd name="connsiteY16" fmla="*/ 1280160 h 1428750"/>
              <a:gd name="connsiteX17" fmla="*/ 1375410 w 2129790"/>
              <a:gd name="connsiteY17" fmla="*/ 1291590 h 1428750"/>
              <a:gd name="connsiteX18" fmla="*/ 1421130 w 2129790"/>
              <a:gd name="connsiteY18" fmla="*/ 1303020 h 1428750"/>
              <a:gd name="connsiteX19" fmla="*/ 1478280 w 2129790"/>
              <a:gd name="connsiteY19" fmla="*/ 1314450 h 1428750"/>
              <a:gd name="connsiteX20" fmla="*/ 1558290 w 2129790"/>
              <a:gd name="connsiteY20" fmla="*/ 1337310 h 1428750"/>
              <a:gd name="connsiteX21" fmla="*/ 1592580 w 2129790"/>
              <a:gd name="connsiteY21" fmla="*/ 1337310 h 1428750"/>
              <a:gd name="connsiteX22" fmla="*/ 1764030 w 2129790"/>
              <a:gd name="connsiteY22" fmla="*/ 1371600 h 1428750"/>
              <a:gd name="connsiteX23" fmla="*/ 1866900 w 2129790"/>
              <a:gd name="connsiteY23" fmla="*/ 1405890 h 1428750"/>
              <a:gd name="connsiteX24" fmla="*/ 1901190 w 2129790"/>
              <a:gd name="connsiteY24" fmla="*/ 1428750 h 1428750"/>
              <a:gd name="connsiteX25" fmla="*/ 1924050 w 2129790"/>
              <a:gd name="connsiteY25" fmla="*/ 1303020 h 1428750"/>
              <a:gd name="connsiteX26" fmla="*/ 2038350 w 2129790"/>
              <a:gd name="connsiteY26" fmla="*/ 1188720 h 1428750"/>
              <a:gd name="connsiteX27" fmla="*/ 2129790 w 2129790"/>
              <a:gd name="connsiteY27" fmla="*/ 1085850 h 1428750"/>
              <a:gd name="connsiteX28" fmla="*/ 1905000 w 2129790"/>
              <a:gd name="connsiteY28" fmla="*/ 937260 h 1428750"/>
              <a:gd name="connsiteX29" fmla="*/ 1676400 w 2129790"/>
              <a:gd name="connsiteY29" fmla="*/ 861060 h 1428750"/>
              <a:gd name="connsiteX30" fmla="*/ 1600200 w 2129790"/>
              <a:gd name="connsiteY30" fmla="*/ 784860 h 1428750"/>
              <a:gd name="connsiteX31" fmla="*/ 1524000 w 2129790"/>
              <a:gd name="connsiteY31" fmla="*/ 708660 h 1428750"/>
              <a:gd name="connsiteX32" fmla="*/ 1329690 w 2129790"/>
              <a:gd name="connsiteY32" fmla="*/ 640080 h 1428750"/>
              <a:gd name="connsiteX33" fmla="*/ 1272540 w 2129790"/>
              <a:gd name="connsiteY33" fmla="*/ 582930 h 1428750"/>
              <a:gd name="connsiteX34" fmla="*/ 1192530 w 2129790"/>
              <a:gd name="connsiteY34" fmla="*/ 502920 h 1428750"/>
              <a:gd name="connsiteX35" fmla="*/ 963930 w 2129790"/>
              <a:gd name="connsiteY35" fmla="*/ 365760 h 1428750"/>
              <a:gd name="connsiteX36" fmla="*/ 895350 w 2129790"/>
              <a:gd name="connsiteY36" fmla="*/ 285750 h 1428750"/>
              <a:gd name="connsiteX37" fmla="*/ 861060 w 2129790"/>
              <a:gd name="connsiteY37" fmla="*/ 251460 h 1428750"/>
              <a:gd name="connsiteX38" fmla="*/ 723900 w 2129790"/>
              <a:gd name="connsiteY38" fmla="*/ 171450 h 1428750"/>
              <a:gd name="connsiteX39" fmla="*/ 438150 w 2129790"/>
              <a:gd name="connsiteY39" fmla="*/ 68580 h 1428750"/>
              <a:gd name="connsiteX0" fmla="*/ 617220 w 2205990"/>
              <a:gd name="connsiteY0" fmla="*/ 0 h 1428750"/>
              <a:gd name="connsiteX1" fmla="*/ 76200 w 2205990"/>
              <a:gd name="connsiteY1" fmla="*/ 22860 h 1428750"/>
              <a:gd name="connsiteX2" fmla="*/ 76200 w 2205990"/>
              <a:gd name="connsiteY2" fmla="*/ 251460 h 1428750"/>
              <a:gd name="connsiteX3" fmla="*/ 0 w 2205990"/>
              <a:gd name="connsiteY3" fmla="*/ 480060 h 1428750"/>
              <a:gd name="connsiteX4" fmla="*/ 354330 w 2205990"/>
              <a:gd name="connsiteY4" fmla="*/ 788670 h 1428750"/>
              <a:gd name="connsiteX5" fmla="*/ 422910 w 2205990"/>
              <a:gd name="connsiteY5" fmla="*/ 868680 h 1428750"/>
              <a:gd name="connsiteX6" fmla="*/ 457200 w 2205990"/>
              <a:gd name="connsiteY6" fmla="*/ 891540 h 1428750"/>
              <a:gd name="connsiteX7" fmla="*/ 480060 w 2205990"/>
              <a:gd name="connsiteY7" fmla="*/ 914400 h 1428750"/>
              <a:gd name="connsiteX8" fmla="*/ 662940 w 2205990"/>
              <a:gd name="connsiteY8" fmla="*/ 1074420 h 1428750"/>
              <a:gd name="connsiteX9" fmla="*/ 754380 w 2205990"/>
              <a:gd name="connsiteY9" fmla="*/ 1108710 h 1428750"/>
              <a:gd name="connsiteX10" fmla="*/ 822960 w 2205990"/>
              <a:gd name="connsiteY10" fmla="*/ 1131570 h 1428750"/>
              <a:gd name="connsiteX11" fmla="*/ 891540 w 2205990"/>
              <a:gd name="connsiteY11" fmla="*/ 1177290 h 1428750"/>
              <a:gd name="connsiteX12" fmla="*/ 925830 w 2205990"/>
              <a:gd name="connsiteY12" fmla="*/ 1200150 h 1428750"/>
              <a:gd name="connsiteX13" fmla="*/ 1017270 w 2205990"/>
              <a:gd name="connsiteY13" fmla="*/ 1211580 h 1428750"/>
              <a:gd name="connsiteX14" fmla="*/ 1062990 w 2205990"/>
              <a:gd name="connsiteY14" fmla="*/ 1223010 h 1428750"/>
              <a:gd name="connsiteX15" fmla="*/ 1165860 w 2205990"/>
              <a:gd name="connsiteY15" fmla="*/ 1245870 h 1428750"/>
              <a:gd name="connsiteX16" fmla="*/ 1348740 w 2205990"/>
              <a:gd name="connsiteY16" fmla="*/ 1280160 h 1428750"/>
              <a:gd name="connsiteX17" fmla="*/ 1451610 w 2205990"/>
              <a:gd name="connsiteY17" fmla="*/ 1291590 h 1428750"/>
              <a:gd name="connsiteX18" fmla="*/ 1497330 w 2205990"/>
              <a:gd name="connsiteY18" fmla="*/ 1303020 h 1428750"/>
              <a:gd name="connsiteX19" fmla="*/ 1554480 w 2205990"/>
              <a:gd name="connsiteY19" fmla="*/ 1314450 h 1428750"/>
              <a:gd name="connsiteX20" fmla="*/ 1634490 w 2205990"/>
              <a:gd name="connsiteY20" fmla="*/ 1337310 h 1428750"/>
              <a:gd name="connsiteX21" fmla="*/ 1668780 w 2205990"/>
              <a:gd name="connsiteY21" fmla="*/ 1337310 h 1428750"/>
              <a:gd name="connsiteX22" fmla="*/ 1840230 w 2205990"/>
              <a:gd name="connsiteY22" fmla="*/ 1371600 h 1428750"/>
              <a:gd name="connsiteX23" fmla="*/ 1943100 w 2205990"/>
              <a:gd name="connsiteY23" fmla="*/ 1405890 h 1428750"/>
              <a:gd name="connsiteX24" fmla="*/ 1977390 w 2205990"/>
              <a:gd name="connsiteY24" fmla="*/ 1428750 h 1428750"/>
              <a:gd name="connsiteX25" fmla="*/ 2000250 w 2205990"/>
              <a:gd name="connsiteY25" fmla="*/ 1303020 h 1428750"/>
              <a:gd name="connsiteX26" fmla="*/ 2114550 w 2205990"/>
              <a:gd name="connsiteY26" fmla="*/ 1188720 h 1428750"/>
              <a:gd name="connsiteX27" fmla="*/ 2205990 w 2205990"/>
              <a:gd name="connsiteY27" fmla="*/ 1085850 h 1428750"/>
              <a:gd name="connsiteX28" fmla="*/ 1981200 w 2205990"/>
              <a:gd name="connsiteY28" fmla="*/ 937260 h 1428750"/>
              <a:gd name="connsiteX29" fmla="*/ 1752600 w 2205990"/>
              <a:gd name="connsiteY29" fmla="*/ 861060 h 1428750"/>
              <a:gd name="connsiteX30" fmla="*/ 1676400 w 2205990"/>
              <a:gd name="connsiteY30" fmla="*/ 784860 h 1428750"/>
              <a:gd name="connsiteX31" fmla="*/ 1600200 w 2205990"/>
              <a:gd name="connsiteY31" fmla="*/ 708660 h 1428750"/>
              <a:gd name="connsiteX32" fmla="*/ 1405890 w 2205990"/>
              <a:gd name="connsiteY32" fmla="*/ 640080 h 1428750"/>
              <a:gd name="connsiteX33" fmla="*/ 1348740 w 2205990"/>
              <a:gd name="connsiteY33" fmla="*/ 582930 h 1428750"/>
              <a:gd name="connsiteX34" fmla="*/ 1268730 w 2205990"/>
              <a:gd name="connsiteY34" fmla="*/ 502920 h 1428750"/>
              <a:gd name="connsiteX35" fmla="*/ 1040130 w 2205990"/>
              <a:gd name="connsiteY35" fmla="*/ 365760 h 1428750"/>
              <a:gd name="connsiteX36" fmla="*/ 971550 w 2205990"/>
              <a:gd name="connsiteY36" fmla="*/ 285750 h 1428750"/>
              <a:gd name="connsiteX37" fmla="*/ 937260 w 2205990"/>
              <a:gd name="connsiteY37" fmla="*/ 251460 h 1428750"/>
              <a:gd name="connsiteX38" fmla="*/ 800100 w 2205990"/>
              <a:gd name="connsiteY38" fmla="*/ 171450 h 1428750"/>
              <a:gd name="connsiteX39" fmla="*/ 514350 w 2205990"/>
              <a:gd name="connsiteY39" fmla="*/ 68580 h 1428750"/>
              <a:gd name="connsiteX0" fmla="*/ 693420 w 2282190"/>
              <a:gd name="connsiteY0" fmla="*/ 0 h 1428750"/>
              <a:gd name="connsiteX1" fmla="*/ 152400 w 2282190"/>
              <a:gd name="connsiteY1" fmla="*/ 22860 h 1428750"/>
              <a:gd name="connsiteX2" fmla="*/ 0 w 2282190"/>
              <a:gd name="connsiteY2" fmla="*/ 175260 h 1428750"/>
              <a:gd name="connsiteX3" fmla="*/ 76200 w 2282190"/>
              <a:gd name="connsiteY3" fmla="*/ 480060 h 1428750"/>
              <a:gd name="connsiteX4" fmla="*/ 430530 w 2282190"/>
              <a:gd name="connsiteY4" fmla="*/ 788670 h 1428750"/>
              <a:gd name="connsiteX5" fmla="*/ 499110 w 2282190"/>
              <a:gd name="connsiteY5" fmla="*/ 868680 h 1428750"/>
              <a:gd name="connsiteX6" fmla="*/ 533400 w 2282190"/>
              <a:gd name="connsiteY6" fmla="*/ 891540 h 1428750"/>
              <a:gd name="connsiteX7" fmla="*/ 556260 w 2282190"/>
              <a:gd name="connsiteY7" fmla="*/ 914400 h 1428750"/>
              <a:gd name="connsiteX8" fmla="*/ 739140 w 2282190"/>
              <a:gd name="connsiteY8" fmla="*/ 1074420 h 1428750"/>
              <a:gd name="connsiteX9" fmla="*/ 830580 w 2282190"/>
              <a:gd name="connsiteY9" fmla="*/ 1108710 h 1428750"/>
              <a:gd name="connsiteX10" fmla="*/ 899160 w 2282190"/>
              <a:gd name="connsiteY10" fmla="*/ 1131570 h 1428750"/>
              <a:gd name="connsiteX11" fmla="*/ 967740 w 2282190"/>
              <a:gd name="connsiteY11" fmla="*/ 1177290 h 1428750"/>
              <a:gd name="connsiteX12" fmla="*/ 1002030 w 2282190"/>
              <a:gd name="connsiteY12" fmla="*/ 1200150 h 1428750"/>
              <a:gd name="connsiteX13" fmla="*/ 1093470 w 2282190"/>
              <a:gd name="connsiteY13" fmla="*/ 1211580 h 1428750"/>
              <a:gd name="connsiteX14" fmla="*/ 1139190 w 2282190"/>
              <a:gd name="connsiteY14" fmla="*/ 1223010 h 1428750"/>
              <a:gd name="connsiteX15" fmla="*/ 1242060 w 2282190"/>
              <a:gd name="connsiteY15" fmla="*/ 1245870 h 1428750"/>
              <a:gd name="connsiteX16" fmla="*/ 1424940 w 2282190"/>
              <a:gd name="connsiteY16" fmla="*/ 1280160 h 1428750"/>
              <a:gd name="connsiteX17" fmla="*/ 1527810 w 2282190"/>
              <a:gd name="connsiteY17" fmla="*/ 1291590 h 1428750"/>
              <a:gd name="connsiteX18" fmla="*/ 1573530 w 2282190"/>
              <a:gd name="connsiteY18" fmla="*/ 1303020 h 1428750"/>
              <a:gd name="connsiteX19" fmla="*/ 1630680 w 2282190"/>
              <a:gd name="connsiteY19" fmla="*/ 1314450 h 1428750"/>
              <a:gd name="connsiteX20" fmla="*/ 1710690 w 2282190"/>
              <a:gd name="connsiteY20" fmla="*/ 1337310 h 1428750"/>
              <a:gd name="connsiteX21" fmla="*/ 1744980 w 2282190"/>
              <a:gd name="connsiteY21" fmla="*/ 1337310 h 1428750"/>
              <a:gd name="connsiteX22" fmla="*/ 1916430 w 2282190"/>
              <a:gd name="connsiteY22" fmla="*/ 1371600 h 1428750"/>
              <a:gd name="connsiteX23" fmla="*/ 2019300 w 2282190"/>
              <a:gd name="connsiteY23" fmla="*/ 1405890 h 1428750"/>
              <a:gd name="connsiteX24" fmla="*/ 2053590 w 2282190"/>
              <a:gd name="connsiteY24" fmla="*/ 1428750 h 1428750"/>
              <a:gd name="connsiteX25" fmla="*/ 2076450 w 2282190"/>
              <a:gd name="connsiteY25" fmla="*/ 1303020 h 1428750"/>
              <a:gd name="connsiteX26" fmla="*/ 2190750 w 2282190"/>
              <a:gd name="connsiteY26" fmla="*/ 1188720 h 1428750"/>
              <a:gd name="connsiteX27" fmla="*/ 2282190 w 2282190"/>
              <a:gd name="connsiteY27" fmla="*/ 1085850 h 1428750"/>
              <a:gd name="connsiteX28" fmla="*/ 2057400 w 2282190"/>
              <a:gd name="connsiteY28" fmla="*/ 937260 h 1428750"/>
              <a:gd name="connsiteX29" fmla="*/ 1828800 w 2282190"/>
              <a:gd name="connsiteY29" fmla="*/ 861060 h 1428750"/>
              <a:gd name="connsiteX30" fmla="*/ 1752600 w 2282190"/>
              <a:gd name="connsiteY30" fmla="*/ 784860 h 1428750"/>
              <a:gd name="connsiteX31" fmla="*/ 1676400 w 2282190"/>
              <a:gd name="connsiteY31" fmla="*/ 708660 h 1428750"/>
              <a:gd name="connsiteX32" fmla="*/ 1482090 w 2282190"/>
              <a:gd name="connsiteY32" fmla="*/ 640080 h 1428750"/>
              <a:gd name="connsiteX33" fmla="*/ 1424940 w 2282190"/>
              <a:gd name="connsiteY33" fmla="*/ 582930 h 1428750"/>
              <a:gd name="connsiteX34" fmla="*/ 1344930 w 2282190"/>
              <a:gd name="connsiteY34" fmla="*/ 502920 h 1428750"/>
              <a:gd name="connsiteX35" fmla="*/ 1116330 w 2282190"/>
              <a:gd name="connsiteY35" fmla="*/ 365760 h 1428750"/>
              <a:gd name="connsiteX36" fmla="*/ 1047750 w 2282190"/>
              <a:gd name="connsiteY36" fmla="*/ 285750 h 1428750"/>
              <a:gd name="connsiteX37" fmla="*/ 1013460 w 2282190"/>
              <a:gd name="connsiteY37" fmla="*/ 251460 h 1428750"/>
              <a:gd name="connsiteX38" fmla="*/ 876300 w 2282190"/>
              <a:gd name="connsiteY38" fmla="*/ 171450 h 1428750"/>
              <a:gd name="connsiteX39" fmla="*/ 590550 w 2282190"/>
              <a:gd name="connsiteY39" fmla="*/ 6858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82190" h="1428750">
                <a:moveTo>
                  <a:pt x="693420" y="0"/>
                </a:moveTo>
                <a:lnTo>
                  <a:pt x="152400" y="22860"/>
                </a:lnTo>
                <a:lnTo>
                  <a:pt x="0" y="175260"/>
                </a:lnTo>
                <a:lnTo>
                  <a:pt x="76200" y="480060"/>
                </a:lnTo>
                <a:lnTo>
                  <a:pt x="430530" y="788670"/>
                </a:lnTo>
                <a:cubicBezTo>
                  <a:pt x="453390" y="815340"/>
                  <a:pt x="474272" y="843842"/>
                  <a:pt x="499110" y="868680"/>
                </a:cubicBezTo>
                <a:cubicBezTo>
                  <a:pt x="508824" y="878394"/>
                  <a:pt x="522673" y="882958"/>
                  <a:pt x="533400" y="891540"/>
                </a:cubicBezTo>
                <a:cubicBezTo>
                  <a:pt x="541815" y="898272"/>
                  <a:pt x="548640" y="906780"/>
                  <a:pt x="556260" y="914400"/>
                </a:cubicBezTo>
                <a:lnTo>
                  <a:pt x="739140" y="1074420"/>
                </a:lnTo>
                <a:lnTo>
                  <a:pt x="830580" y="1108710"/>
                </a:lnTo>
                <a:cubicBezTo>
                  <a:pt x="853273" y="1116815"/>
                  <a:pt x="879110" y="1118204"/>
                  <a:pt x="899160" y="1131570"/>
                </a:cubicBezTo>
                <a:lnTo>
                  <a:pt x="967740" y="1177290"/>
                </a:lnTo>
                <a:cubicBezTo>
                  <a:pt x="979170" y="1184910"/>
                  <a:pt x="988399" y="1198446"/>
                  <a:pt x="1002030" y="1200150"/>
                </a:cubicBezTo>
                <a:lnTo>
                  <a:pt x="1093470" y="1211580"/>
                </a:lnTo>
                <a:lnTo>
                  <a:pt x="1139190" y="1223010"/>
                </a:lnTo>
                <a:lnTo>
                  <a:pt x="1242060" y="1245870"/>
                </a:lnTo>
                <a:lnTo>
                  <a:pt x="1424940" y="1280160"/>
                </a:lnTo>
                <a:cubicBezTo>
                  <a:pt x="1459230" y="1283970"/>
                  <a:pt x="1493710" y="1286344"/>
                  <a:pt x="1527810" y="1291590"/>
                </a:cubicBezTo>
                <a:cubicBezTo>
                  <a:pt x="1543336" y="1293979"/>
                  <a:pt x="1558195" y="1299612"/>
                  <a:pt x="1573530" y="1303020"/>
                </a:cubicBezTo>
                <a:cubicBezTo>
                  <a:pt x="1592495" y="1307234"/>
                  <a:pt x="1611833" y="1309738"/>
                  <a:pt x="1630680" y="1314450"/>
                </a:cubicBezTo>
                <a:cubicBezTo>
                  <a:pt x="1674104" y="1325306"/>
                  <a:pt x="1660804" y="1330183"/>
                  <a:pt x="1710690" y="1337310"/>
                </a:cubicBezTo>
                <a:cubicBezTo>
                  <a:pt x="1722005" y="1338926"/>
                  <a:pt x="1733550" y="1337310"/>
                  <a:pt x="1744980" y="1337310"/>
                </a:cubicBezTo>
                <a:lnTo>
                  <a:pt x="1916430" y="1371600"/>
                </a:lnTo>
                <a:cubicBezTo>
                  <a:pt x="1950720" y="1383030"/>
                  <a:pt x="1985936" y="1391988"/>
                  <a:pt x="2019300" y="1405890"/>
                </a:cubicBezTo>
                <a:cubicBezTo>
                  <a:pt x="2031980" y="1411174"/>
                  <a:pt x="2053590" y="1428750"/>
                  <a:pt x="2053590" y="1428750"/>
                </a:cubicBezTo>
                <a:lnTo>
                  <a:pt x="2076450" y="1303020"/>
                </a:lnTo>
                <a:lnTo>
                  <a:pt x="2190750" y="1188720"/>
                </a:lnTo>
                <a:lnTo>
                  <a:pt x="2282190" y="1085850"/>
                </a:lnTo>
                <a:lnTo>
                  <a:pt x="2057400" y="937260"/>
                </a:lnTo>
                <a:lnTo>
                  <a:pt x="1828800" y="861060"/>
                </a:lnTo>
                <a:lnTo>
                  <a:pt x="1752600" y="784860"/>
                </a:lnTo>
                <a:cubicBezTo>
                  <a:pt x="1725930" y="754380"/>
                  <a:pt x="1705038" y="737298"/>
                  <a:pt x="1676400" y="708660"/>
                </a:cubicBezTo>
                <a:cubicBezTo>
                  <a:pt x="1582736" y="614996"/>
                  <a:pt x="1565840" y="699901"/>
                  <a:pt x="1482090" y="640080"/>
                </a:cubicBezTo>
                <a:lnTo>
                  <a:pt x="1424940" y="582930"/>
                </a:lnTo>
                <a:lnTo>
                  <a:pt x="1344930" y="502920"/>
                </a:lnTo>
                <a:lnTo>
                  <a:pt x="1116330" y="365760"/>
                </a:lnTo>
                <a:cubicBezTo>
                  <a:pt x="1093470" y="339090"/>
                  <a:pt x="1071248" y="311859"/>
                  <a:pt x="1047750" y="285750"/>
                </a:cubicBezTo>
                <a:cubicBezTo>
                  <a:pt x="1036937" y="273735"/>
                  <a:pt x="1013460" y="251460"/>
                  <a:pt x="1013460" y="251460"/>
                </a:cubicBezTo>
                <a:lnTo>
                  <a:pt x="876300" y="171450"/>
                </a:lnTo>
                <a:lnTo>
                  <a:pt x="590550" y="68580"/>
                </a:lnTo>
              </a:path>
            </a:pathLst>
          </a:custGeom>
          <a:solidFill>
            <a:srgbClr val="B937AA">
              <a:alpha val="52000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658" name="TextBox 14"/>
          <p:cNvSpPr txBox="1">
            <a:spLocks noChangeArrowheads="1"/>
          </p:cNvSpPr>
          <p:nvPr/>
        </p:nvSpPr>
        <p:spPr bwMode="auto">
          <a:xfrm>
            <a:off x="4343400" y="304800"/>
            <a:ext cx="4800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Offsite Chloroform Plume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19331571">
            <a:off x="3525838" y="2316163"/>
            <a:ext cx="696912" cy="303212"/>
          </a:xfrm>
          <a:prstGeom prst="ellipse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867025" y="4833938"/>
            <a:ext cx="3449638" cy="1354137"/>
            <a:chOff x="2867025" y="4833938"/>
            <a:chExt cx="3449638" cy="1354137"/>
          </a:xfrm>
        </p:grpSpPr>
        <p:sp>
          <p:nvSpPr>
            <p:cNvPr id="12" name="Oval 11"/>
            <p:cNvSpPr/>
            <p:nvPr/>
          </p:nvSpPr>
          <p:spPr>
            <a:xfrm rot="17711701">
              <a:off x="3914775" y="3786188"/>
              <a:ext cx="1354137" cy="3449638"/>
            </a:xfrm>
            <a:prstGeom prst="ellipse">
              <a:avLst/>
            </a:prstGeom>
            <a:solidFill>
              <a:srgbClr val="00B0F0">
                <a:alpha val="51000"/>
              </a:srgbClr>
            </a:soli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664" name="AutoShape 5"/>
            <p:cNvSpPr>
              <a:spLocks noChangeArrowheads="1"/>
            </p:cNvSpPr>
            <p:nvPr/>
          </p:nvSpPr>
          <p:spPr bwMode="auto">
            <a:xfrm rot="18184061">
              <a:off x="4230534" y="4871010"/>
              <a:ext cx="235462" cy="1131843"/>
            </a:xfrm>
            <a:prstGeom prst="downArrow">
              <a:avLst>
                <a:gd name="adj1" fmla="val 50000"/>
                <a:gd name="adj2" fmla="val 9507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Offsite Chloroform Assessment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E497F1-04DC-4B06-BE9F-F335B4F3818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14400" y="202167"/>
            <a:ext cx="7362780" cy="6655833"/>
            <a:chOff x="914400" y="202167"/>
            <a:chExt cx="7362780" cy="6655833"/>
          </a:xfrm>
        </p:grpSpPr>
        <p:grpSp>
          <p:nvGrpSpPr>
            <p:cNvPr id="5" name="Group 4"/>
            <p:cNvGrpSpPr/>
            <p:nvPr/>
          </p:nvGrpSpPr>
          <p:grpSpPr>
            <a:xfrm>
              <a:off x="914400" y="202167"/>
              <a:ext cx="7362780" cy="6655833"/>
              <a:chOff x="914400" y="202167"/>
              <a:chExt cx="7362780" cy="6655833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6324600" y="4876800"/>
                <a:ext cx="1447800" cy="1066800"/>
              </a:xfrm>
              <a:prstGeom prst="ellipse">
                <a:avLst/>
              </a:prstGeom>
              <a:noFill/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 descr="Hoechst 1994 (1)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914400" y="202167"/>
                <a:ext cx="7362780" cy="6655833"/>
              </a:xfrm>
              <a:prstGeom prst="rect">
                <a:avLst/>
              </a:prstGeom>
            </p:spPr>
          </p:pic>
        </p:grpSp>
        <p:sp>
          <p:nvSpPr>
            <p:cNvPr id="9" name="Rounded Rectangle 8"/>
            <p:cNvSpPr/>
            <p:nvPr/>
          </p:nvSpPr>
          <p:spPr>
            <a:xfrm>
              <a:off x="5486400" y="5029200"/>
              <a:ext cx="1981200" cy="1219200"/>
            </a:xfrm>
            <a:prstGeom prst="round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E497F1-04DC-4B06-BE9F-F335B4F3818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193040" y="14540"/>
            <a:ext cx="5781040" cy="3517281"/>
          </a:xfrm>
          <a:custGeom>
            <a:avLst/>
            <a:gdLst>
              <a:gd name="connsiteX0" fmla="*/ 0 w 5781040"/>
              <a:gd name="connsiteY0" fmla="*/ 26100 h 3517281"/>
              <a:gd name="connsiteX1" fmla="*/ 955040 w 5781040"/>
              <a:gd name="connsiteY1" fmla="*/ 3002980 h 3517281"/>
              <a:gd name="connsiteX2" fmla="*/ 965200 w 5781040"/>
              <a:gd name="connsiteY2" fmla="*/ 3094420 h 3517281"/>
              <a:gd name="connsiteX3" fmla="*/ 975360 w 5781040"/>
              <a:gd name="connsiteY3" fmla="*/ 3124900 h 3517281"/>
              <a:gd name="connsiteX4" fmla="*/ 1005840 w 5781040"/>
              <a:gd name="connsiteY4" fmla="*/ 3145220 h 3517281"/>
              <a:gd name="connsiteX5" fmla="*/ 1036320 w 5781040"/>
              <a:gd name="connsiteY5" fmla="*/ 3206180 h 3517281"/>
              <a:gd name="connsiteX6" fmla="*/ 1066800 w 5781040"/>
              <a:gd name="connsiteY6" fmla="*/ 3226500 h 3517281"/>
              <a:gd name="connsiteX7" fmla="*/ 1087120 w 5781040"/>
              <a:gd name="connsiteY7" fmla="*/ 3256980 h 3517281"/>
              <a:gd name="connsiteX8" fmla="*/ 1158240 w 5781040"/>
              <a:gd name="connsiteY8" fmla="*/ 3287460 h 3517281"/>
              <a:gd name="connsiteX9" fmla="*/ 1219200 w 5781040"/>
              <a:gd name="connsiteY9" fmla="*/ 3307780 h 3517281"/>
              <a:gd name="connsiteX10" fmla="*/ 1280160 w 5781040"/>
              <a:gd name="connsiteY10" fmla="*/ 3338260 h 3517281"/>
              <a:gd name="connsiteX11" fmla="*/ 1310640 w 5781040"/>
              <a:gd name="connsiteY11" fmla="*/ 3348420 h 3517281"/>
              <a:gd name="connsiteX12" fmla="*/ 1412240 w 5781040"/>
              <a:gd name="connsiteY12" fmla="*/ 3368740 h 3517281"/>
              <a:gd name="connsiteX13" fmla="*/ 1503680 w 5781040"/>
              <a:gd name="connsiteY13" fmla="*/ 3399220 h 3517281"/>
              <a:gd name="connsiteX14" fmla="*/ 1534160 w 5781040"/>
              <a:gd name="connsiteY14" fmla="*/ 3409380 h 3517281"/>
              <a:gd name="connsiteX15" fmla="*/ 1595120 w 5781040"/>
              <a:gd name="connsiteY15" fmla="*/ 3419540 h 3517281"/>
              <a:gd name="connsiteX16" fmla="*/ 1676400 w 5781040"/>
              <a:gd name="connsiteY16" fmla="*/ 3439860 h 3517281"/>
              <a:gd name="connsiteX17" fmla="*/ 2214880 w 5781040"/>
              <a:gd name="connsiteY17" fmla="*/ 3460180 h 3517281"/>
              <a:gd name="connsiteX18" fmla="*/ 2265680 w 5781040"/>
              <a:gd name="connsiteY18" fmla="*/ 3470340 h 3517281"/>
              <a:gd name="connsiteX19" fmla="*/ 2540000 w 5781040"/>
              <a:gd name="connsiteY19" fmla="*/ 3490660 h 3517281"/>
              <a:gd name="connsiteX20" fmla="*/ 3037840 w 5781040"/>
              <a:gd name="connsiteY20" fmla="*/ 3480500 h 3517281"/>
              <a:gd name="connsiteX21" fmla="*/ 3667760 w 5781040"/>
              <a:gd name="connsiteY21" fmla="*/ 3470340 h 3517281"/>
              <a:gd name="connsiteX22" fmla="*/ 3698240 w 5781040"/>
              <a:gd name="connsiteY22" fmla="*/ 3460180 h 3517281"/>
              <a:gd name="connsiteX23" fmla="*/ 3789680 w 5781040"/>
              <a:gd name="connsiteY23" fmla="*/ 3450020 h 3517281"/>
              <a:gd name="connsiteX24" fmla="*/ 4460240 w 5781040"/>
              <a:gd name="connsiteY24" fmla="*/ 3460180 h 3517281"/>
              <a:gd name="connsiteX25" fmla="*/ 4531360 w 5781040"/>
              <a:gd name="connsiteY25" fmla="*/ 3480500 h 3517281"/>
              <a:gd name="connsiteX26" fmla="*/ 4724400 w 5781040"/>
              <a:gd name="connsiteY26" fmla="*/ 3490660 h 3517281"/>
              <a:gd name="connsiteX27" fmla="*/ 4917440 w 5781040"/>
              <a:gd name="connsiteY27" fmla="*/ 3510980 h 3517281"/>
              <a:gd name="connsiteX28" fmla="*/ 5293360 w 5781040"/>
              <a:gd name="connsiteY28" fmla="*/ 3500820 h 3517281"/>
              <a:gd name="connsiteX29" fmla="*/ 5374640 w 5781040"/>
              <a:gd name="connsiteY29" fmla="*/ 3480500 h 3517281"/>
              <a:gd name="connsiteX30" fmla="*/ 5435600 w 5781040"/>
              <a:gd name="connsiteY30" fmla="*/ 3460180 h 3517281"/>
              <a:gd name="connsiteX31" fmla="*/ 5466080 w 5781040"/>
              <a:gd name="connsiteY31" fmla="*/ 3450020 h 3517281"/>
              <a:gd name="connsiteX32" fmla="*/ 5527040 w 5781040"/>
              <a:gd name="connsiteY32" fmla="*/ 3399220 h 3517281"/>
              <a:gd name="connsiteX33" fmla="*/ 5588000 w 5781040"/>
              <a:gd name="connsiteY33" fmla="*/ 3348420 h 3517281"/>
              <a:gd name="connsiteX34" fmla="*/ 5608320 w 5781040"/>
              <a:gd name="connsiteY34" fmla="*/ 3307780 h 3517281"/>
              <a:gd name="connsiteX35" fmla="*/ 5648960 w 5781040"/>
              <a:gd name="connsiteY35" fmla="*/ 3246820 h 3517281"/>
              <a:gd name="connsiteX36" fmla="*/ 5659120 w 5781040"/>
              <a:gd name="connsiteY36" fmla="*/ 3216340 h 3517281"/>
              <a:gd name="connsiteX37" fmla="*/ 5679440 w 5781040"/>
              <a:gd name="connsiteY37" fmla="*/ 3185860 h 3517281"/>
              <a:gd name="connsiteX38" fmla="*/ 5689600 w 5781040"/>
              <a:gd name="connsiteY38" fmla="*/ 3155380 h 3517281"/>
              <a:gd name="connsiteX39" fmla="*/ 5730240 w 5781040"/>
              <a:gd name="connsiteY39" fmla="*/ 3104580 h 3517281"/>
              <a:gd name="connsiteX40" fmla="*/ 5781040 w 5781040"/>
              <a:gd name="connsiteY40" fmla="*/ 3013140 h 3517281"/>
              <a:gd name="connsiteX41" fmla="*/ 5770880 w 5781040"/>
              <a:gd name="connsiteY41" fmla="*/ 2180020 h 3517281"/>
              <a:gd name="connsiteX42" fmla="*/ 5740400 w 5781040"/>
              <a:gd name="connsiteY42" fmla="*/ 2078420 h 3517281"/>
              <a:gd name="connsiteX43" fmla="*/ 5709920 w 5781040"/>
              <a:gd name="connsiteY43" fmla="*/ 2017460 h 3517281"/>
              <a:gd name="connsiteX44" fmla="*/ 5679440 w 5781040"/>
              <a:gd name="connsiteY44" fmla="*/ 1915860 h 3517281"/>
              <a:gd name="connsiteX45" fmla="*/ 5669280 w 5781040"/>
              <a:gd name="connsiteY45" fmla="*/ 1885380 h 3517281"/>
              <a:gd name="connsiteX46" fmla="*/ 5638800 w 5781040"/>
              <a:gd name="connsiteY46" fmla="*/ 1854900 h 3517281"/>
              <a:gd name="connsiteX47" fmla="*/ 5618480 w 5781040"/>
              <a:gd name="connsiteY47" fmla="*/ 1793940 h 3517281"/>
              <a:gd name="connsiteX48" fmla="*/ 5608320 w 5781040"/>
              <a:gd name="connsiteY48" fmla="*/ 1763460 h 3517281"/>
              <a:gd name="connsiteX49" fmla="*/ 5567680 w 5781040"/>
              <a:gd name="connsiteY49" fmla="*/ 1702500 h 3517281"/>
              <a:gd name="connsiteX50" fmla="*/ 5547360 w 5781040"/>
              <a:gd name="connsiteY50" fmla="*/ 1672020 h 3517281"/>
              <a:gd name="connsiteX51" fmla="*/ 5516880 w 5781040"/>
              <a:gd name="connsiteY51" fmla="*/ 1651700 h 3517281"/>
              <a:gd name="connsiteX52" fmla="*/ 5466080 w 5781040"/>
              <a:gd name="connsiteY52" fmla="*/ 1590740 h 3517281"/>
              <a:gd name="connsiteX53" fmla="*/ 5445760 w 5781040"/>
              <a:gd name="connsiteY53" fmla="*/ 1560260 h 3517281"/>
              <a:gd name="connsiteX54" fmla="*/ 5384800 w 5781040"/>
              <a:gd name="connsiteY54" fmla="*/ 1499300 h 3517281"/>
              <a:gd name="connsiteX55" fmla="*/ 5354320 w 5781040"/>
              <a:gd name="connsiteY55" fmla="*/ 1468820 h 3517281"/>
              <a:gd name="connsiteX56" fmla="*/ 5293360 w 5781040"/>
              <a:gd name="connsiteY56" fmla="*/ 1407860 h 3517281"/>
              <a:gd name="connsiteX57" fmla="*/ 5262880 w 5781040"/>
              <a:gd name="connsiteY57" fmla="*/ 1377380 h 3517281"/>
              <a:gd name="connsiteX58" fmla="*/ 5232400 w 5781040"/>
              <a:gd name="connsiteY58" fmla="*/ 1316420 h 3517281"/>
              <a:gd name="connsiteX59" fmla="*/ 5212080 w 5781040"/>
              <a:gd name="connsiteY59" fmla="*/ 1285940 h 3517281"/>
              <a:gd name="connsiteX60" fmla="*/ 5201920 w 5781040"/>
              <a:gd name="connsiteY60" fmla="*/ 1255460 h 3517281"/>
              <a:gd name="connsiteX61" fmla="*/ 5151120 w 5781040"/>
              <a:gd name="connsiteY61" fmla="*/ 1194500 h 3517281"/>
              <a:gd name="connsiteX62" fmla="*/ 5140960 w 5781040"/>
              <a:gd name="connsiteY62" fmla="*/ 1164020 h 3517281"/>
              <a:gd name="connsiteX63" fmla="*/ 5120640 w 5781040"/>
              <a:gd name="connsiteY63" fmla="*/ 1133540 h 3517281"/>
              <a:gd name="connsiteX64" fmla="*/ 5100320 w 5781040"/>
              <a:gd name="connsiteY64" fmla="*/ 1092900 h 3517281"/>
              <a:gd name="connsiteX65" fmla="*/ 5080000 w 5781040"/>
              <a:gd name="connsiteY65" fmla="*/ 1062420 h 3517281"/>
              <a:gd name="connsiteX66" fmla="*/ 5059680 w 5781040"/>
              <a:gd name="connsiteY66" fmla="*/ 1021780 h 3517281"/>
              <a:gd name="connsiteX67" fmla="*/ 5049520 w 5781040"/>
              <a:gd name="connsiteY67" fmla="*/ 991300 h 3517281"/>
              <a:gd name="connsiteX68" fmla="*/ 5019040 w 5781040"/>
              <a:gd name="connsiteY68" fmla="*/ 960820 h 3517281"/>
              <a:gd name="connsiteX69" fmla="*/ 4978400 w 5781040"/>
              <a:gd name="connsiteY69" fmla="*/ 889700 h 3517281"/>
              <a:gd name="connsiteX70" fmla="*/ 4917440 w 5781040"/>
              <a:gd name="connsiteY70" fmla="*/ 818580 h 3517281"/>
              <a:gd name="connsiteX71" fmla="*/ 4886960 w 5781040"/>
              <a:gd name="connsiteY71" fmla="*/ 757620 h 3517281"/>
              <a:gd name="connsiteX72" fmla="*/ 4866640 w 5781040"/>
              <a:gd name="connsiteY72" fmla="*/ 716980 h 3517281"/>
              <a:gd name="connsiteX73" fmla="*/ 4856480 w 5781040"/>
              <a:gd name="connsiteY73" fmla="*/ 686500 h 3517281"/>
              <a:gd name="connsiteX74" fmla="*/ 4826000 w 5781040"/>
              <a:gd name="connsiteY74" fmla="*/ 656020 h 3517281"/>
              <a:gd name="connsiteX75" fmla="*/ 4815840 w 5781040"/>
              <a:gd name="connsiteY75" fmla="*/ 615380 h 3517281"/>
              <a:gd name="connsiteX76" fmla="*/ 4754880 w 5781040"/>
              <a:gd name="connsiteY76" fmla="*/ 523940 h 3517281"/>
              <a:gd name="connsiteX77" fmla="*/ 4734560 w 5781040"/>
              <a:gd name="connsiteY77" fmla="*/ 493460 h 3517281"/>
              <a:gd name="connsiteX78" fmla="*/ 4714240 w 5781040"/>
              <a:gd name="connsiteY78" fmla="*/ 462980 h 3517281"/>
              <a:gd name="connsiteX79" fmla="*/ 4704080 w 5781040"/>
              <a:gd name="connsiteY79" fmla="*/ 432500 h 3517281"/>
              <a:gd name="connsiteX80" fmla="*/ 4653280 w 5781040"/>
              <a:gd name="connsiteY80" fmla="*/ 371540 h 3517281"/>
              <a:gd name="connsiteX81" fmla="*/ 4643120 w 5781040"/>
              <a:gd name="connsiteY81" fmla="*/ 341060 h 3517281"/>
              <a:gd name="connsiteX82" fmla="*/ 4622800 w 5781040"/>
              <a:gd name="connsiteY82" fmla="*/ 310580 h 3517281"/>
              <a:gd name="connsiteX83" fmla="*/ 4612640 w 5781040"/>
              <a:gd name="connsiteY83" fmla="*/ 259780 h 3517281"/>
              <a:gd name="connsiteX84" fmla="*/ 4592320 w 5781040"/>
              <a:gd name="connsiteY84" fmla="*/ 198820 h 3517281"/>
              <a:gd name="connsiteX85" fmla="*/ 4582160 w 5781040"/>
              <a:gd name="connsiteY85" fmla="*/ 168340 h 3517281"/>
              <a:gd name="connsiteX86" fmla="*/ 4572000 w 5781040"/>
              <a:gd name="connsiteY86" fmla="*/ 137860 h 3517281"/>
              <a:gd name="connsiteX87" fmla="*/ 4561840 w 5781040"/>
              <a:gd name="connsiteY87" fmla="*/ 107380 h 3517281"/>
              <a:gd name="connsiteX88" fmla="*/ 4531360 w 5781040"/>
              <a:gd name="connsiteY88" fmla="*/ 76900 h 3517281"/>
              <a:gd name="connsiteX89" fmla="*/ 4490720 w 5781040"/>
              <a:gd name="connsiteY89" fmla="*/ 26100 h 3517281"/>
              <a:gd name="connsiteX90" fmla="*/ 0 w 5781040"/>
              <a:gd name="connsiteY90" fmla="*/ 26100 h 351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781040" h="3517281">
                <a:moveTo>
                  <a:pt x="0" y="26100"/>
                </a:moveTo>
                <a:lnTo>
                  <a:pt x="955040" y="3002980"/>
                </a:lnTo>
                <a:cubicBezTo>
                  <a:pt x="958427" y="3033460"/>
                  <a:pt x="960158" y="3064170"/>
                  <a:pt x="965200" y="3094420"/>
                </a:cubicBezTo>
                <a:cubicBezTo>
                  <a:pt x="966961" y="3104984"/>
                  <a:pt x="968670" y="3116537"/>
                  <a:pt x="975360" y="3124900"/>
                </a:cubicBezTo>
                <a:cubicBezTo>
                  <a:pt x="982988" y="3134435"/>
                  <a:pt x="995680" y="3138447"/>
                  <a:pt x="1005840" y="3145220"/>
                </a:cubicBezTo>
                <a:cubicBezTo>
                  <a:pt x="1014103" y="3170010"/>
                  <a:pt x="1016625" y="3186485"/>
                  <a:pt x="1036320" y="3206180"/>
                </a:cubicBezTo>
                <a:cubicBezTo>
                  <a:pt x="1044954" y="3214814"/>
                  <a:pt x="1056640" y="3219727"/>
                  <a:pt x="1066800" y="3226500"/>
                </a:cubicBezTo>
                <a:cubicBezTo>
                  <a:pt x="1073573" y="3236660"/>
                  <a:pt x="1078486" y="3248346"/>
                  <a:pt x="1087120" y="3256980"/>
                </a:cubicBezTo>
                <a:cubicBezTo>
                  <a:pt x="1112450" y="3282310"/>
                  <a:pt x="1124929" y="3277467"/>
                  <a:pt x="1158240" y="3287460"/>
                </a:cubicBezTo>
                <a:cubicBezTo>
                  <a:pt x="1178756" y="3293615"/>
                  <a:pt x="1198880" y="3301007"/>
                  <a:pt x="1219200" y="3307780"/>
                </a:cubicBezTo>
                <a:cubicBezTo>
                  <a:pt x="1295812" y="3333317"/>
                  <a:pt x="1201378" y="3298869"/>
                  <a:pt x="1280160" y="3338260"/>
                </a:cubicBezTo>
                <a:cubicBezTo>
                  <a:pt x="1289739" y="3343049"/>
                  <a:pt x="1300342" y="3345478"/>
                  <a:pt x="1310640" y="3348420"/>
                </a:cubicBezTo>
                <a:cubicBezTo>
                  <a:pt x="1353078" y="3360545"/>
                  <a:pt x="1364338" y="3360756"/>
                  <a:pt x="1412240" y="3368740"/>
                </a:cubicBezTo>
                <a:cubicBezTo>
                  <a:pt x="1499814" y="3403770"/>
                  <a:pt x="1427118" y="3377345"/>
                  <a:pt x="1503680" y="3399220"/>
                </a:cubicBezTo>
                <a:cubicBezTo>
                  <a:pt x="1513978" y="3402162"/>
                  <a:pt x="1523705" y="3407057"/>
                  <a:pt x="1534160" y="3409380"/>
                </a:cubicBezTo>
                <a:cubicBezTo>
                  <a:pt x="1554270" y="3413849"/>
                  <a:pt x="1574977" y="3415224"/>
                  <a:pt x="1595120" y="3419540"/>
                </a:cubicBezTo>
                <a:cubicBezTo>
                  <a:pt x="1622427" y="3425392"/>
                  <a:pt x="1648644" y="3436776"/>
                  <a:pt x="1676400" y="3439860"/>
                </a:cubicBezTo>
                <a:cubicBezTo>
                  <a:pt x="1915980" y="3466480"/>
                  <a:pt x="1737180" y="3449323"/>
                  <a:pt x="2214880" y="3460180"/>
                </a:cubicBezTo>
                <a:cubicBezTo>
                  <a:pt x="2231813" y="3463567"/>
                  <a:pt x="2248530" y="3468322"/>
                  <a:pt x="2265680" y="3470340"/>
                </a:cubicBezTo>
                <a:cubicBezTo>
                  <a:pt x="2322126" y="3476981"/>
                  <a:pt x="2491993" y="3487460"/>
                  <a:pt x="2540000" y="3490660"/>
                </a:cubicBezTo>
                <a:lnTo>
                  <a:pt x="3037840" y="3480500"/>
                </a:lnTo>
                <a:lnTo>
                  <a:pt x="3667760" y="3470340"/>
                </a:lnTo>
                <a:cubicBezTo>
                  <a:pt x="3678465" y="3470011"/>
                  <a:pt x="3687676" y="3461941"/>
                  <a:pt x="3698240" y="3460180"/>
                </a:cubicBezTo>
                <a:cubicBezTo>
                  <a:pt x="3728490" y="3455138"/>
                  <a:pt x="3759200" y="3453407"/>
                  <a:pt x="3789680" y="3450020"/>
                </a:cubicBezTo>
                <a:lnTo>
                  <a:pt x="4460240" y="3460180"/>
                </a:lnTo>
                <a:cubicBezTo>
                  <a:pt x="4551725" y="3462794"/>
                  <a:pt x="4456605" y="3473704"/>
                  <a:pt x="4531360" y="3480500"/>
                </a:cubicBezTo>
                <a:cubicBezTo>
                  <a:pt x="4595531" y="3486334"/>
                  <a:pt x="4660053" y="3487273"/>
                  <a:pt x="4724400" y="3490660"/>
                </a:cubicBezTo>
                <a:cubicBezTo>
                  <a:pt x="4802268" y="3510127"/>
                  <a:pt x="4795463" y="3510980"/>
                  <a:pt x="4917440" y="3510980"/>
                </a:cubicBezTo>
                <a:cubicBezTo>
                  <a:pt x="5042792" y="3510980"/>
                  <a:pt x="5168053" y="3504207"/>
                  <a:pt x="5293360" y="3500820"/>
                </a:cubicBezTo>
                <a:cubicBezTo>
                  <a:pt x="5385844" y="3469992"/>
                  <a:pt x="5239776" y="3517281"/>
                  <a:pt x="5374640" y="3480500"/>
                </a:cubicBezTo>
                <a:cubicBezTo>
                  <a:pt x="5395304" y="3474864"/>
                  <a:pt x="5415280" y="3466953"/>
                  <a:pt x="5435600" y="3460180"/>
                </a:cubicBezTo>
                <a:cubicBezTo>
                  <a:pt x="5445760" y="3456793"/>
                  <a:pt x="5457169" y="3455961"/>
                  <a:pt x="5466080" y="3450020"/>
                </a:cubicBezTo>
                <a:cubicBezTo>
                  <a:pt x="5541756" y="3399569"/>
                  <a:pt x="5448811" y="3464411"/>
                  <a:pt x="5527040" y="3399220"/>
                </a:cubicBezTo>
                <a:cubicBezTo>
                  <a:pt x="5558492" y="3373010"/>
                  <a:pt x="5561809" y="3385087"/>
                  <a:pt x="5588000" y="3348420"/>
                </a:cubicBezTo>
                <a:cubicBezTo>
                  <a:pt x="5596803" y="3336095"/>
                  <a:pt x="5600528" y="3320767"/>
                  <a:pt x="5608320" y="3307780"/>
                </a:cubicBezTo>
                <a:cubicBezTo>
                  <a:pt x="5620885" y="3286839"/>
                  <a:pt x="5641237" y="3269988"/>
                  <a:pt x="5648960" y="3246820"/>
                </a:cubicBezTo>
                <a:cubicBezTo>
                  <a:pt x="5652347" y="3236660"/>
                  <a:pt x="5654331" y="3225919"/>
                  <a:pt x="5659120" y="3216340"/>
                </a:cubicBezTo>
                <a:cubicBezTo>
                  <a:pt x="5664581" y="3205418"/>
                  <a:pt x="5673979" y="3196782"/>
                  <a:pt x="5679440" y="3185860"/>
                </a:cubicBezTo>
                <a:cubicBezTo>
                  <a:pt x="5684229" y="3176281"/>
                  <a:pt x="5683924" y="3164462"/>
                  <a:pt x="5689600" y="3155380"/>
                </a:cubicBezTo>
                <a:cubicBezTo>
                  <a:pt x="5701093" y="3136991"/>
                  <a:pt x="5717485" y="3122118"/>
                  <a:pt x="5730240" y="3104580"/>
                </a:cubicBezTo>
                <a:cubicBezTo>
                  <a:pt x="5773237" y="3045458"/>
                  <a:pt x="5764729" y="3062074"/>
                  <a:pt x="5781040" y="3013140"/>
                </a:cubicBezTo>
                <a:cubicBezTo>
                  <a:pt x="5777653" y="2735433"/>
                  <a:pt x="5777337" y="2457672"/>
                  <a:pt x="5770880" y="2180020"/>
                </a:cubicBezTo>
                <a:cubicBezTo>
                  <a:pt x="5770538" y="2165308"/>
                  <a:pt x="5742107" y="2080981"/>
                  <a:pt x="5740400" y="2078420"/>
                </a:cubicBezTo>
                <a:cubicBezTo>
                  <a:pt x="5718136" y="2045024"/>
                  <a:pt x="5720436" y="2054266"/>
                  <a:pt x="5709920" y="2017460"/>
                </a:cubicBezTo>
                <a:cubicBezTo>
                  <a:pt x="5679210" y="1909976"/>
                  <a:pt x="5727729" y="2060727"/>
                  <a:pt x="5679440" y="1915860"/>
                </a:cubicBezTo>
                <a:cubicBezTo>
                  <a:pt x="5676053" y="1905700"/>
                  <a:pt x="5676853" y="1892953"/>
                  <a:pt x="5669280" y="1885380"/>
                </a:cubicBezTo>
                <a:lnTo>
                  <a:pt x="5638800" y="1854900"/>
                </a:lnTo>
                <a:lnTo>
                  <a:pt x="5618480" y="1793940"/>
                </a:lnTo>
                <a:cubicBezTo>
                  <a:pt x="5615093" y="1783780"/>
                  <a:pt x="5614261" y="1772371"/>
                  <a:pt x="5608320" y="1763460"/>
                </a:cubicBezTo>
                <a:lnTo>
                  <a:pt x="5567680" y="1702500"/>
                </a:lnTo>
                <a:cubicBezTo>
                  <a:pt x="5560907" y="1692340"/>
                  <a:pt x="5557520" y="1678793"/>
                  <a:pt x="5547360" y="1672020"/>
                </a:cubicBezTo>
                <a:lnTo>
                  <a:pt x="5516880" y="1651700"/>
                </a:lnTo>
                <a:cubicBezTo>
                  <a:pt x="5466429" y="1576024"/>
                  <a:pt x="5531271" y="1668969"/>
                  <a:pt x="5466080" y="1590740"/>
                </a:cubicBezTo>
                <a:cubicBezTo>
                  <a:pt x="5458263" y="1581359"/>
                  <a:pt x="5453872" y="1569386"/>
                  <a:pt x="5445760" y="1560260"/>
                </a:cubicBezTo>
                <a:cubicBezTo>
                  <a:pt x="5426668" y="1538782"/>
                  <a:pt x="5405120" y="1519620"/>
                  <a:pt x="5384800" y="1499300"/>
                </a:cubicBezTo>
                <a:lnTo>
                  <a:pt x="5354320" y="1468820"/>
                </a:lnTo>
                <a:lnTo>
                  <a:pt x="5293360" y="1407860"/>
                </a:lnTo>
                <a:cubicBezTo>
                  <a:pt x="5283200" y="1397700"/>
                  <a:pt x="5270850" y="1389335"/>
                  <a:pt x="5262880" y="1377380"/>
                </a:cubicBezTo>
                <a:cubicBezTo>
                  <a:pt x="5204646" y="1290029"/>
                  <a:pt x="5274464" y="1400548"/>
                  <a:pt x="5232400" y="1316420"/>
                </a:cubicBezTo>
                <a:cubicBezTo>
                  <a:pt x="5226939" y="1305498"/>
                  <a:pt x="5217541" y="1296862"/>
                  <a:pt x="5212080" y="1285940"/>
                </a:cubicBezTo>
                <a:cubicBezTo>
                  <a:pt x="5207291" y="1276361"/>
                  <a:pt x="5206709" y="1265039"/>
                  <a:pt x="5201920" y="1255460"/>
                </a:cubicBezTo>
                <a:cubicBezTo>
                  <a:pt x="5187775" y="1227170"/>
                  <a:pt x="5173590" y="1216970"/>
                  <a:pt x="5151120" y="1194500"/>
                </a:cubicBezTo>
                <a:cubicBezTo>
                  <a:pt x="5147733" y="1184340"/>
                  <a:pt x="5145749" y="1173599"/>
                  <a:pt x="5140960" y="1164020"/>
                </a:cubicBezTo>
                <a:cubicBezTo>
                  <a:pt x="5135499" y="1153098"/>
                  <a:pt x="5126698" y="1144142"/>
                  <a:pt x="5120640" y="1133540"/>
                </a:cubicBezTo>
                <a:cubicBezTo>
                  <a:pt x="5113126" y="1120390"/>
                  <a:pt x="5107834" y="1106050"/>
                  <a:pt x="5100320" y="1092900"/>
                </a:cubicBezTo>
                <a:cubicBezTo>
                  <a:pt x="5094262" y="1082298"/>
                  <a:pt x="5086058" y="1073022"/>
                  <a:pt x="5080000" y="1062420"/>
                </a:cubicBezTo>
                <a:cubicBezTo>
                  <a:pt x="5072486" y="1049270"/>
                  <a:pt x="5065646" y="1035701"/>
                  <a:pt x="5059680" y="1021780"/>
                </a:cubicBezTo>
                <a:cubicBezTo>
                  <a:pt x="5055461" y="1011936"/>
                  <a:pt x="5055461" y="1000211"/>
                  <a:pt x="5049520" y="991300"/>
                </a:cubicBezTo>
                <a:cubicBezTo>
                  <a:pt x="5041550" y="979345"/>
                  <a:pt x="5027391" y="972512"/>
                  <a:pt x="5019040" y="960820"/>
                </a:cubicBezTo>
                <a:cubicBezTo>
                  <a:pt x="4969353" y="891258"/>
                  <a:pt x="5026395" y="947294"/>
                  <a:pt x="4978400" y="889700"/>
                </a:cubicBezTo>
                <a:cubicBezTo>
                  <a:pt x="4904552" y="801083"/>
                  <a:pt x="4993539" y="925119"/>
                  <a:pt x="4917440" y="818580"/>
                </a:cubicBezTo>
                <a:cubicBezTo>
                  <a:pt x="4882574" y="769767"/>
                  <a:pt x="4908529" y="807948"/>
                  <a:pt x="4886960" y="757620"/>
                </a:cubicBezTo>
                <a:cubicBezTo>
                  <a:pt x="4880994" y="743699"/>
                  <a:pt x="4872606" y="730901"/>
                  <a:pt x="4866640" y="716980"/>
                </a:cubicBezTo>
                <a:cubicBezTo>
                  <a:pt x="4862421" y="707136"/>
                  <a:pt x="4862421" y="695411"/>
                  <a:pt x="4856480" y="686500"/>
                </a:cubicBezTo>
                <a:cubicBezTo>
                  <a:pt x="4848510" y="674545"/>
                  <a:pt x="4836160" y="666180"/>
                  <a:pt x="4826000" y="656020"/>
                </a:cubicBezTo>
                <a:cubicBezTo>
                  <a:pt x="4822613" y="642473"/>
                  <a:pt x="4822085" y="627869"/>
                  <a:pt x="4815840" y="615380"/>
                </a:cubicBezTo>
                <a:lnTo>
                  <a:pt x="4754880" y="523940"/>
                </a:lnTo>
                <a:lnTo>
                  <a:pt x="4734560" y="493460"/>
                </a:lnTo>
                <a:cubicBezTo>
                  <a:pt x="4727787" y="483300"/>
                  <a:pt x="4718101" y="474564"/>
                  <a:pt x="4714240" y="462980"/>
                </a:cubicBezTo>
                <a:cubicBezTo>
                  <a:pt x="4710853" y="452820"/>
                  <a:pt x="4708869" y="442079"/>
                  <a:pt x="4704080" y="432500"/>
                </a:cubicBezTo>
                <a:cubicBezTo>
                  <a:pt x="4689935" y="404210"/>
                  <a:pt x="4675750" y="394010"/>
                  <a:pt x="4653280" y="371540"/>
                </a:cubicBezTo>
                <a:cubicBezTo>
                  <a:pt x="4649893" y="361380"/>
                  <a:pt x="4647909" y="350639"/>
                  <a:pt x="4643120" y="341060"/>
                </a:cubicBezTo>
                <a:cubicBezTo>
                  <a:pt x="4637659" y="330138"/>
                  <a:pt x="4627087" y="322013"/>
                  <a:pt x="4622800" y="310580"/>
                </a:cubicBezTo>
                <a:cubicBezTo>
                  <a:pt x="4616737" y="294411"/>
                  <a:pt x="4617184" y="276440"/>
                  <a:pt x="4612640" y="259780"/>
                </a:cubicBezTo>
                <a:cubicBezTo>
                  <a:pt x="4607004" y="239116"/>
                  <a:pt x="4599093" y="219140"/>
                  <a:pt x="4592320" y="198820"/>
                </a:cubicBezTo>
                <a:lnTo>
                  <a:pt x="4582160" y="168340"/>
                </a:lnTo>
                <a:lnTo>
                  <a:pt x="4572000" y="137860"/>
                </a:lnTo>
                <a:cubicBezTo>
                  <a:pt x="4568613" y="127700"/>
                  <a:pt x="4569413" y="114953"/>
                  <a:pt x="4561840" y="107380"/>
                </a:cubicBezTo>
                <a:cubicBezTo>
                  <a:pt x="4551680" y="97220"/>
                  <a:pt x="4540558" y="87938"/>
                  <a:pt x="4531360" y="76900"/>
                </a:cubicBezTo>
                <a:cubicBezTo>
                  <a:pt x="4467276" y="0"/>
                  <a:pt x="4549837" y="85217"/>
                  <a:pt x="4490720" y="26100"/>
                </a:cubicBezTo>
                <a:lnTo>
                  <a:pt x="0" y="261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8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E497F1-04DC-4B06-BE9F-F335B4F3818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7" descr="G:\USERS\CanovaJL\Files from C drive 2008\My Pictures\LogoFlatGrB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5530850"/>
            <a:ext cx="20574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8856</TotalTime>
  <Words>185</Words>
  <Application>Microsoft Office PowerPoint</Application>
  <PresentationFormat>On-screen Show (4:3)</PresentationFormat>
  <Paragraphs>57</Paragraphs>
  <Slides>19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Design</vt:lpstr>
      <vt:lpstr> Auriga Site  (Former Hoechst Celanese)  DHEC Community Meeting Update  Spartanburg, SC 11/28/11  </vt:lpstr>
      <vt:lpstr>Actions Since August 4, 2011</vt:lpstr>
      <vt:lpstr>Slide 3</vt:lpstr>
      <vt:lpstr>Several Detections</vt:lpstr>
      <vt:lpstr>Slide 5</vt:lpstr>
      <vt:lpstr>Slide 6</vt:lpstr>
      <vt:lpstr>Offsite Chloroform Assessment</vt:lpstr>
      <vt:lpstr>Slide 8</vt:lpstr>
      <vt:lpstr>Questions?</vt:lpstr>
      <vt:lpstr>Private Well Sample Results Ken Taylor, P.G.</vt:lpstr>
      <vt:lpstr>Slide 11</vt:lpstr>
      <vt:lpstr>Slide 12</vt:lpstr>
      <vt:lpstr>Slide 13</vt:lpstr>
      <vt:lpstr>Slide 14</vt:lpstr>
      <vt:lpstr>Spartanburg Area Assessment Initiative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McBee Area Groundwater Update</dc:title>
  <dc:creator>Jimmy</dc:creator>
  <cp:lastModifiedBy>knightbt</cp:lastModifiedBy>
  <cp:revision>654</cp:revision>
  <cp:lastPrinted>2011-03-14T14:25:11Z</cp:lastPrinted>
  <dcterms:created xsi:type="dcterms:W3CDTF">2008-01-30T01:49:44Z</dcterms:created>
  <dcterms:modified xsi:type="dcterms:W3CDTF">2011-11-28T18:53:57Z</dcterms:modified>
</cp:coreProperties>
</file>