
<file path=[Content_Types].xml><?xml version="1.0" encoding="utf-8"?>
<Types xmlns="http://schemas.openxmlformats.org/package/2006/content-types">
  <Default Extension="00_jpg_srz"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3.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3" r:id="rId5"/>
    <p:sldMasterId id="2147483707" r:id="rId6"/>
    <p:sldMasterId id="2147483731" r:id="rId7"/>
  </p:sldMasterIdLst>
  <p:notesMasterIdLst>
    <p:notesMasterId r:id="rId102"/>
  </p:notesMasterIdLst>
  <p:handoutMasterIdLst>
    <p:handoutMasterId r:id="rId103"/>
  </p:handoutMasterIdLst>
  <p:sldIdLst>
    <p:sldId id="256" r:id="rId8"/>
    <p:sldId id="375" r:id="rId9"/>
    <p:sldId id="385" r:id="rId10"/>
    <p:sldId id="407" r:id="rId11"/>
    <p:sldId id="386" r:id="rId12"/>
    <p:sldId id="266" r:id="rId13"/>
    <p:sldId id="453" r:id="rId14"/>
    <p:sldId id="267" r:id="rId15"/>
    <p:sldId id="450" r:id="rId16"/>
    <p:sldId id="451" r:id="rId17"/>
    <p:sldId id="452" r:id="rId18"/>
    <p:sldId id="334" r:id="rId19"/>
    <p:sldId id="455" r:id="rId20"/>
    <p:sldId id="383" r:id="rId21"/>
    <p:sldId id="454" r:id="rId22"/>
    <p:sldId id="445" r:id="rId23"/>
    <p:sldId id="447" r:id="rId24"/>
    <p:sldId id="448" r:id="rId25"/>
    <p:sldId id="446" r:id="rId26"/>
    <p:sldId id="449" r:id="rId27"/>
    <p:sldId id="456" r:id="rId28"/>
    <p:sldId id="457" r:id="rId29"/>
    <p:sldId id="270" r:id="rId30"/>
    <p:sldId id="382" r:id="rId31"/>
    <p:sldId id="458" r:id="rId32"/>
    <p:sldId id="476" r:id="rId33"/>
    <p:sldId id="459" r:id="rId34"/>
    <p:sldId id="460" r:id="rId35"/>
    <p:sldId id="463" r:id="rId36"/>
    <p:sldId id="477" r:id="rId37"/>
    <p:sldId id="464" r:id="rId38"/>
    <p:sldId id="259" r:id="rId39"/>
    <p:sldId id="261" r:id="rId40"/>
    <p:sldId id="322" r:id="rId41"/>
    <p:sldId id="416" r:id="rId42"/>
    <p:sldId id="316" r:id="rId43"/>
    <p:sldId id="317" r:id="rId44"/>
    <p:sldId id="417" r:id="rId45"/>
    <p:sldId id="264" r:id="rId46"/>
    <p:sldId id="468" r:id="rId47"/>
    <p:sldId id="469" r:id="rId48"/>
    <p:sldId id="265" r:id="rId49"/>
    <p:sldId id="470" r:id="rId50"/>
    <p:sldId id="471" r:id="rId51"/>
    <p:sldId id="472" r:id="rId52"/>
    <p:sldId id="281" r:id="rId53"/>
    <p:sldId id="282" r:id="rId54"/>
    <p:sldId id="434" r:id="rId55"/>
    <p:sldId id="283" r:id="rId56"/>
    <p:sldId id="435" r:id="rId57"/>
    <p:sldId id="376" r:id="rId58"/>
    <p:sldId id="284" r:id="rId59"/>
    <p:sldId id="436" r:id="rId60"/>
    <p:sldId id="285" r:id="rId61"/>
    <p:sldId id="437" r:id="rId62"/>
    <p:sldId id="286" r:id="rId63"/>
    <p:sldId id="288" r:id="rId64"/>
    <p:sldId id="381" r:id="rId65"/>
    <p:sldId id="287" r:id="rId66"/>
    <p:sldId id="438" r:id="rId67"/>
    <p:sldId id="377" r:id="rId68"/>
    <p:sldId id="289" r:id="rId69"/>
    <p:sldId id="290" r:id="rId70"/>
    <p:sldId id="439" r:id="rId71"/>
    <p:sldId id="291" r:id="rId72"/>
    <p:sldId id="423" r:id="rId73"/>
    <p:sldId id="292" r:id="rId74"/>
    <p:sldId id="440" r:id="rId75"/>
    <p:sldId id="293" r:id="rId76"/>
    <p:sldId id="379" r:id="rId77"/>
    <p:sldId id="294" r:id="rId78"/>
    <p:sldId id="441" r:id="rId79"/>
    <p:sldId id="295" r:id="rId80"/>
    <p:sldId id="296" r:id="rId81"/>
    <p:sldId id="442" r:id="rId82"/>
    <p:sldId id="297" r:id="rId83"/>
    <p:sldId id="298" r:id="rId84"/>
    <p:sldId id="299" r:id="rId85"/>
    <p:sldId id="300" r:id="rId86"/>
    <p:sldId id="301" r:id="rId87"/>
    <p:sldId id="302" r:id="rId88"/>
    <p:sldId id="303" r:id="rId89"/>
    <p:sldId id="304" r:id="rId90"/>
    <p:sldId id="473" r:id="rId91"/>
    <p:sldId id="422" r:id="rId92"/>
    <p:sldId id="378" r:id="rId93"/>
    <p:sldId id="421" r:id="rId94"/>
    <p:sldId id="474" r:id="rId95"/>
    <p:sldId id="368" r:id="rId96"/>
    <p:sldId id="443" r:id="rId97"/>
    <p:sldId id="431" r:id="rId98"/>
    <p:sldId id="420" r:id="rId99"/>
    <p:sldId id="444" r:id="rId100"/>
    <p:sldId id="405" r:id="rId101"/>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AAS Introduction" id="{07251A8B-4011-4684-AC01-CA08F4BD43FB}">
          <p14:sldIdLst>
            <p14:sldId id="256"/>
            <p14:sldId id="375"/>
            <p14:sldId id="385"/>
            <p14:sldId id="407"/>
            <p14:sldId id="386"/>
          </p14:sldIdLst>
        </p14:section>
        <p14:section name="Intro to Macros" id="{B69B5976-AC41-4263-A594-BC93E3CA0197}">
          <p14:sldIdLst>
            <p14:sldId id="266"/>
            <p14:sldId id="453"/>
            <p14:sldId id="267"/>
            <p14:sldId id="450"/>
            <p14:sldId id="451"/>
            <p14:sldId id="452"/>
            <p14:sldId id="334"/>
            <p14:sldId id="455"/>
            <p14:sldId id="383"/>
            <p14:sldId id="454"/>
            <p14:sldId id="445"/>
            <p14:sldId id="447"/>
            <p14:sldId id="448"/>
            <p14:sldId id="446"/>
            <p14:sldId id="449"/>
          </p14:sldIdLst>
        </p14:section>
        <p14:section name="Protocol" id="{DF831F77-9BBB-41B6-818C-02A7B0264B64}">
          <p14:sldIdLst>
            <p14:sldId id="456"/>
            <p14:sldId id="457"/>
            <p14:sldId id="270"/>
            <p14:sldId id="382"/>
            <p14:sldId id="458"/>
            <p14:sldId id="476"/>
            <p14:sldId id="459"/>
            <p14:sldId id="460"/>
            <p14:sldId id="463"/>
            <p14:sldId id="477"/>
          </p14:sldIdLst>
        </p14:section>
        <p14:section name="Get Involved!" id="{1D57F93B-FA5B-4CBA-A15F-025FEBD2DCE4}">
          <p14:sldIdLst>
            <p14:sldId id="464"/>
            <p14:sldId id="259"/>
            <p14:sldId id="261"/>
            <p14:sldId id="322"/>
            <p14:sldId id="416"/>
            <p14:sldId id="316"/>
            <p14:sldId id="317"/>
            <p14:sldId id="417"/>
          </p14:sldIdLst>
        </p14:section>
        <p14:section name="Site Selection" id="{2C75346A-F927-4ADB-AB95-72A43EE0F95D}">
          <p14:sldIdLst>
            <p14:sldId id="264"/>
            <p14:sldId id="468"/>
            <p14:sldId id="469"/>
            <p14:sldId id="265"/>
            <p14:sldId id="470"/>
          </p14:sldIdLst>
        </p14:section>
        <p14:section name="Macro Intro" id="{B48BBE65-149F-4156-8663-C7BC941F865A}">
          <p14:sldIdLst/>
        </p14:section>
        <p14:section name="ID Guide" id="{A29DE834-0B41-4418-B425-B4BD30763DC4}">
          <p14:sldIdLst>
            <p14:sldId id="471"/>
            <p14:sldId id="472"/>
            <p14:sldId id="281"/>
            <p14:sldId id="282"/>
            <p14:sldId id="434"/>
            <p14:sldId id="283"/>
            <p14:sldId id="435"/>
            <p14:sldId id="376"/>
            <p14:sldId id="284"/>
            <p14:sldId id="436"/>
            <p14:sldId id="285"/>
            <p14:sldId id="437"/>
            <p14:sldId id="286"/>
            <p14:sldId id="288"/>
            <p14:sldId id="381"/>
            <p14:sldId id="287"/>
            <p14:sldId id="438"/>
            <p14:sldId id="377"/>
            <p14:sldId id="289"/>
            <p14:sldId id="290"/>
            <p14:sldId id="439"/>
            <p14:sldId id="291"/>
            <p14:sldId id="423"/>
            <p14:sldId id="292"/>
            <p14:sldId id="440"/>
            <p14:sldId id="293"/>
            <p14:sldId id="379"/>
            <p14:sldId id="294"/>
            <p14:sldId id="441"/>
            <p14:sldId id="295"/>
            <p14:sldId id="296"/>
            <p14:sldId id="442"/>
            <p14:sldId id="297"/>
            <p14:sldId id="298"/>
            <p14:sldId id="299"/>
            <p14:sldId id="300"/>
            <p14:sldId id="301"/>
            <p14:sldId id="302"/>
            <p14:sldId id="303"/>
            <p14:sldId id="304"/>
            <p14:sldId id="473"/>
            <p14:sldId id="422"/>
            <p14:sldId id="378"/>
            <p14:sldId id="421"/>
            <p14:sldId id="474"/>
            <p14:sldId id="368"/>
            <p14:sldId id="443"/>
            <p14:sldId id="431"/>
            <p14:sldId id="420"/>
            <p14:sldId id="444"/>
            <p14:sldId id="40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E855E"/>
    <a:srgbClr val="FCCC1C"/>
    <a:srgbClr val="E3F3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DB169CD-1518-4504-92B3-A42EDC05BC65}" v="119" dt="2022-08-10T18:32:54.33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053" autoAdjust="0"/>
    <p:restoredTop sz="66040" autoAdjust="0"/>
  </p:normalViewPr>
  <p:slideViewPr>
    <p:cSldViewPr>
      <p:cViewPr varScale="1">
        <p:scale>
          <a:sx n="73" d="100"/>
          <a:sy n="73" d="100"/>
        </p:scale>
        <p:origin x="2898" y="66"/>
      </p:cViewPr>
      <p:guideLst>
        <p:guide orient="horz" pos="2160"/>
        <p:guide pos="2880"/>
      </p:guideLst>
    </p:cSldViewPr>
  </p:slideViewPr>
  <p:outlineViewPr>
    <p:cViewPr>
      <p:scale>
        <a:sx n="33" d="100"/>
        <a:sy n="33" d="100"/>
      </p:scale>
      <p:origin x="0" y="-8856"/>
    </p:cViewPr>
  </p:outlineViewPr>
  <p:notesTextViewPr>
    <p:cViewPr>
      <p:scale>
        <a:sx n="3" d="2"/>
        <a:sy n="3" d="2"/>
      </p:scale>
      <p:origin x="0" y="0"/>
    </p:cViewPr>
  </p:notesTextViewPr>
  <p:sorterViewPr>
    <p:cViewPr>
      <p:scale>
        <a:sx n="71" d="100"/>
        <a:sy n="71"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6" Type="http://schemas.openxmlformats.org/officeDocument/2006/relationships/slide" Target="slides/slide9.xml"/><Relationship Id="rId107" Type="http://schemas.openxmlformats.org/officeDocument/2006/relationships/tableStyles" Target="tableStyles.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102" Type="http://schemas.openxmlformats.org/officeDocument/2006/relationships/notesMaster" Target="notesMasters/notesMaster1.xml"/><Relationship Id="rId5" Type="http://schemas.openxmlformats.org/officeDocument/2006/relationships/slideMaster" Target="slideMasters/slideMaster2.xml"/><Relationship Id="rId90" Type="http://schemas.openxmlformats.org/officeDocument/2006/relationships/slide" Target="slides/slide83.xml"/><Relationship Id="rId95" Type="http://schemas.openxmlformats.org/officeDocument/2006/relationships/slide" Target="slides/slide88.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80" Type="http://schemas.openxmlformats.org/officeDocument/2006/relationships/slide" Target="slides/slide73.xml"/><Relationship Id="rId85" Type="http://schemas.openxmlformats.org/officeDocument/2006/relationships/slide" Target="slides/slide78.xml"/><Relationship Id="rId12" Type="http://schemas.openxmlformats.org/officeDocument/2006/relationships/slide" Target="slides/slide5.xml"/><Relationship Id="rId17" Type="http://schemas.openxmlformats.org/officeDocument/2006/relationships/slide" Target="slides/slide10.xml"/><Relationship Id="rId33" Type="http://schemas.openxmlformats.org/officeDocument/2006/relationships/slide" Target="slides/slide26.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handoutMaster" Target="handoutMasters/handoutMaster1.xml"/><Relationship Id="rId108" Type="http://schemas.microsoft.com/office/2015/10/relationships/revisionInfo" Target="revisionInfo.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slide" Target="slides/slide81.xml"/><Relationship Id="rId91" Type="http://schemas.openxmlformats.org/officeDocument/2006/relationships/slide" Target="slides/slide84.xml"/><Relationship Id="rId96" Type="http://schemas.openxmlformats.org/officeDocument/2006/relationships/slide" Target="slides/slide89.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6" Type="http://schemas.openxmlformats.org/officeDocument/2006/relationships/theme" Target="theme/theme1.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presProps" Target="presProps.xml"/><Relationship Id="rId7" Type="http://schemas.openxmlformats.org/officeDocument/2006/relationships/slideMaster" Target="slideMasters/slideMaster4.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viewProps" Target="viewProp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3" Type="http://schemas.openxmlformats.org/officeDocument/2006/relationships/customXml" Target="../customXml/item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8475" cy="466725"/>
          </a:xfrm>
          <a:prstGeom prst="rect">
            <a:avLst/>
          </a:prstGeom>
        </p:spPr>
        <p:txBody>
          <a:bodyPr vert="horz" lIns="91435" tIns="45717" rIns="91435" bIns="45717" rtlCol="0"/>
          <a:lstStyle>
            <a:lvl1pPr algn="l">
              <a:defRPr sz="1200"/>
            </a:lvl1pPr>
          </a:lstStyle>
          <a:p>
            <a:endParaRPr lang="en-US" dirty="0"/>
          </a:p>
        </p:txBody>
      </p:sp>
      <p:sp>
        <p:nvSpPr>
          <p:cNvPr id="3" name="Date Placeholder 2"/>
          <p:cNvSpPr>
            <a:spLocks noGrp="1"/>
          </p:cNvSpPr>
          <p:nvPr>
            <p:ph type="dt" sz="quarter" idx="1"/>
          </p:nvPr>
        </p:nvSpPr>
        <p:spPr>
          <a:xfrm>
            <a:off x="3970339" y="0"/>
            <a:ext cx="3038475" cy="466725"/>
          </a:xfrm>
          <a:prstGeom prst="rect">
            <a:avLst/>
          </a:prstGeom>
        </p:spPr>
        <p:txBody>
          <a:bodyPr vert="horz" lIns="91435" tIns="45717" rIns="91435" bIns="45717" rtlCol="0"/>
          <a:lstStyle>
            <a:lvl1pPr algn="r">
              <a:defRPr sz="1200"/>
            </a:lvl1pPr>
          </a:lstStyle>
          <a:p>
            <a:fld id="{78F05A26-09CF-144F-A2C2-6F91D462B5B9}" type="datetimeFigureOut">
              <a:rPr lang="en-US" smtClean="0"/>
              <a:t>5/7/2024</a:t>
            </a:fld>
            <a:endParaRPr lang="en-US" dirty="0"/>
          </a:p>
        </p:txBody>
      </p:sp>
      <p:sp>
        <p:nvSpPr>
          <p:cNvPr id="4" name="Footer Placeholder 3"/>
          <p:cNvSpPr>
            <a:spLocks noGrp="1"/>
          </p:cNvSpPr>
          <p:nvPr>
            <p:ph type="ftr" sz="quarter" idx="2"/>
          </p:nvPr>
        </p:nvSpPr>
        <p:spPr>
          <a:xfrm>
            <a:off x="1" y="8829676"/>
            <a:ext cx="3038475" cy="466725"/>
          </a:xfrm>
          <a:prstGeom prst="rect">
            <a:avLst/>
          </a:prstGeom>
        </p:spPr>
        <p:txBody>
          <a:bodyPr vert="horz" lIns="91435" tIns="45717" rIns="91435" bIns="45717"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39" y="8829676"/>
            <a:ext cx="3038475" cy="466725"/>
          </a:xfrm>
          <a:prstGeom prst="rect">
            <a:avLst/>
          </a:prstGeom>
        </p:spPr>
        <p:txBody>
          <a:bodyPr vert="horz" lIns="91435" tIns="45717" rIns="91435" bIns="45717" rtlCol="0" anchor="b"/>
          <a:lstStyle>
            <a:lvl1pPr algn="r">
              <a:defRPr sz="1200"/>
            </a:lvl1pPr>
          </a:lstStyle>
          <a:p>
            <a:fld id="{4381B1A2-4796-3342-A8AE-BC36688D6979}" type="slidenum">
              <a:rPr lang="en-US" smtClean="0"/>
              <a:t>‹#›</a:t>
            </a:fld>
            <a:endParaRPr lang="en-US" dirty="0"/>
          </a:p>
        </p:txBody>
      </p:sp>
    </p:spTree>
    <p:extLst>
      <p:ext uri="{BB962C8B-B14F-4D97-AF65-F5344CB8AC3E}">
        <p14:creationId xmlns:p14="http://schemas.microsoft.com/office/powerpoint/2010/main" val="14272938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2" tIns="46587" rIns="93172" bIns="46587"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2" tIns="46587" rIns="93172" bIns="46587" rtlCol="0"/>
          <a:lstStyle>
            <a:lvl1pPr algn="r">
              <a:defRPr sz="1200"/>
            </a:lvl1pPr>
          </a:lstStyle>
          <a:p>
            <a:fld id="{7A92ECAD-C5BB-47F6-9A70-22878C412F82}" type="datetimeFigureOut">
              <a:rPr lang="en-US" smtClean="0"/>
              <a:t>5/7/2024</a:t>
            </a:fld>
            <a:endParaRPr lang="en-US" dirty="0"/>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2" tIns="46587" rIns="93172" bIns="46587"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2" tIns="46587" rIns="93172" bIns="4658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6433"/>
          </a:xfrm>
          <a:prstGeom prst="rect">
            <a:avLst/>
          </a:prstGeom>
        </p:spPr>
        <p:txBody>
          <a:bodyPr vert="horz" lIns="93172" tIns="46587" rIns="93172" bIns="46587"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8"/>
            <a:ext cx="3037840" cy="466433"/>
          </a:xfrm>
          <a:prstGeom prst="rect">
            <a:avLst/>
          </a:prstGeom>
        </p:spPr>
        <p:txBody>
          <a:bodyPr vert="horz" lIns="93172" tIns="46587" rIns="93172" bIns="46587" rtlCol="0" anchor="b"/>
          <a:lstStyle>
            <a:lvl1pPr algn="r">
              <a:defRPr sz="1200"/>
            </a:lvl1pPr>
          </a:lstStyle>
          <a:p>
            <a:fld id="{2E33B2D3-720D-430D-A15F-8BAE9A055E1A}" type="slidenum">
              <a:rPr lang="en-US" smtClean="0"/>
              <a:t>‹#›</a:t>
            </a:fld>
            <a:endParaRPr lang="en-US" dirty="0"/>
          </a:p>
        </p:txBody>
      </p:sp>
    </p:spTree>
    <p:extLst>
      <p:ext uri="{BB962C8B-B14F-4D97-AF65-F5344CB8AC3E}">
        <p14:creationId xmlns:p14="http://schemas.microsoft.com/office/powerpoint/2010/main" val="849666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youtu.be/-Psfo9Sk5xk"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youtu.be/W7LOhbjCzeU"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youtu.be/fh0OQP4t6rc"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youtu.be/O0uNbzsceZE"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s://youtu.be/NcK7xtCiZR0" TargetMode="External"/><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s://youtu.be/nqX-oKsHLCY" TargetMode="External"/><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3" Type="http://schemas.openxmlformats.org/officeDocument/2006/relationships/hyperlink" Target="https://youtu.be/c-lPN5iDuJw" TargetMode="External"/><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3" Type="http://schemas.openxmlformats.org/officeDocument/2006/relationships/hyperlink" Target="https://en.wikipedia.org/wiki/Crustacean" TargetMode="External"/><Relationship Id="rId2" Type="http://schemas.openxmlformats.org/officeDocument/2006/relationships/slide" Target="../slides/slide73.xml"/><Relationship Id="rId1" Type="http://schemas.openxmlformats.org/officeDocument/2006/relationships/notesMaster" Target="../notesMasters/notesMaster1.xml"/><Relationship Id="rId4" Type="http://schemas.openxmlformats.org/officeDocument/2006/relationships/hyperlink" Target="https://en.wikipedia.org/wiki/Lobster" TargetMode="Externa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Ignore this slide unless you are doing a virtual classroom portion. Start on slide 2. </a:t>
            </a:r>
          </a:p>
        </p:txBody>
      </p:sp>
      <p:sp>
        <p:nvSpPr>
          <p:cNvPr id="4" name="Slide Number Placeholder 3"/>
          <p:cNvSpPr>
            <a:spLocks noGrp="1"/>
          </p:cNvSpPr>
          <p:nvPr>
            <p:ph type="sldNum" sz="quarter" idx="5"/>
          </p:nvPr>
        </p:nvSpPr>
        <p:spPr/>
        <p:txBody>
          <a:bodyPr/>
          <a:lstStyle/>
          <a:p>
            <a:fld id="{2E33B2D3-720D-430D-A15F-8BAE9A055E1A}" type="slidenum">
              <a:rPr lang="en-US" smtClean="0"/>
              <a:t>1</a:t>
            </a:fld>
            <a:endParaRPr lang="en-US" dirty="0"/>
          </a:p>
        </p:txBody>
      </p:sp>
    </p:spTree>
    <p:extLst>
      <p:ext uri="{BB962C8B-B14F-4D97-AF65-F5344CB8AC3E}">
        <p14:creationId xmlns:p14="http://schemas.microsoft.com/office/powerpoint/2010/main" val="25814614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macroinvertebrates that we look for in the SC Adopt-a-Stream program have 3 main body segments (Head, Thorax, Abdomen). Other features that are important to learn include (Mandibles, Antennae, Legs, Lateral Filaments, Gills and prolegs). Not all parts are present on all groups of macros and they can be in different spots on different species. </a:t>
            </a:r>
          </a:p>
          <a:p>
            <a:endParaRPr lang="en-US" dirty="0"/>
          </a:p>
          <a:p>
            <a:r>
              <a:rPr lang="en-US" dirty="0"/>
              <a:t>Page 10</a:t>
            </a:r>
          </a:p>
        </p:txBody>
      </p:sp>
      <p:sp>
        <p:nvSpPr>
          <p:cNvPr id="4" name="Slide Number Placeholder 3"/>
          <p:cNvSpPr>
            <a:spLocks noGrp="1"/>
          </p:cNvSpPr>
          <p:nvPr>
            <p:ph type="sldNum" sz="quarter" idx="5"/>
          </p:nvPr>
        </p:nvSpPr>
        <p:spPr/>
        <p:txBody>
          <a:bodyPr/>
          <a:lstStyle/>
          <a:p>
            <a:fld id="{2E33B2D3-720D-430D-A15F-8BAE9A055E1A}" type="slidenum">
              <a:rPr lang="en-US" smtClean="0"/>
              <a:t>10</a:t>
            </a:fld>
            <a:endParaRPr lang="en-US" dirty="0"/>
          </a:p>
        </p:txBody>
      </p:sp>
    </p:spTree>
    <p:extLst>
      <p:ext uri="{BB962C8B-B14F-4D97-AF65-F5344CB8AC3E}">
        <p14:creationId xmlns:p14="http://schemas.microsoft.com/office/powerpoint/2010/main" val="29488224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another example. This macro also has a head, thorax and abdomen but has no mandibles, lateral filaments or prolegs. Instead, it has wing pads and 3 tails. </a:t>
            </a:r>
          </a:p>
        </p:txBody>
      </p:sp>
      <p:sp>
        <p:nvSpPr>
          <p:cNvPr id="4" name="Slide Number Placeholder 3"/>
          <p:cNvSpPr>
            <a:spLocks noGrp="1"/>
          </p:cNvSpPr>
          <p:nvPr>
            <p:ph type="sldNum" sz="quarter" idx="5"/>
          </p:nvPr>
        </p:nvSpPr>
        <p:spPr/>
        <p:txBody>
          <a:bodyPr/>
          <a:lstStyle/>
          <a:p>
            <a:fld id="{2E33B2D3-720D-430D-A15F-8BAE9A055E1A}" type="slidenum">
              <a:rPr lang="en-US" smtClean="0"/>
              <a:t>11</a:t>
            </a:fld>
            <a:endParaRPr lang="en-US" dirty="0"/>
          </a:p>
        </p:txBody>
      </p:sp>
    </p:spTree>
    <p:extLst>
      <p:ext uri="{BB962C8B-B14F-4D97-AF65-F5344CB8AC3E}">
        <p14:creationId xmlns:p14="http://schemas.microsoft.com/office/powerpoint/2010/main" val="32367662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Life cycles of macroinvertebrates can vary depending on temperatures, levels of dissolved oxygen, day length, pesticide use, water quantity and climate changes. Aquatic insects can feed by shredding, scraping, collecting or predation. Predators will only be found if they have prey present; which is similar to scrapers needing algae or other nutrients to survive. Most are harmless to humans! </a:t>
            </a:r>
          </a:p>
          <a:p>
            <a:endParaRPr lang="en-US" dirty="0"/>
          </a:p>
          <a:p>
            <a:r>
              <a:rPr lang="en-US" dirty="0"/>
              <a:t>Page 12</a:t>
            </a:r>
          </a:p>
        </p:txBody>
      </p:sp>
      <p:sp>
        <p:nvSpPr>
          <p:cNvPr id="4" name="Slide Number Placeholder 3"/>
          <p:cNvSpPr>
            <a:spLocks noGrp="1"/>
          </p:cNvSpPr>
          <p:nvPr>
            <p:ph type="sldNum" sz="quarter" idx="10"/>
          </p:nvPr>
        </p:nvSpPr>
        <p:spPr/>
        <p:txBody>
          <a:bodyPr/>
          <a:lstStyle/>
          <a:p>
            <a:fld id="{2E33B2D3-720D-430D-A15F-8BAE9A055E1A}" type="slidenum">
              <a:rPr lang="en-US" smtClean="0"/>
              <a:t>12</a:t>
            </a:fld>
            <a:endParaRPr lang="en-US" dirty="0"/>
          </a:p>
        </p:txBody>
      </p:sp>
    </p:spTree>
    <p:extLst>
      <p:ext uri="{BB962C8B-B14F-4D97-AF65-F5344CB8AC3E}">
        <p14:creationId xmlns:p14="http://schemas.microsoft.com/office/powerpoint/2010/main" val="8905578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0" dirty="0">
                <a:solidFill>
                  <a:schemeClr val="accent5"/>
                </a:solidFill>
                <a:latin typeface="Arial" panose="020B0604020202020204" pitchFamily="34" charset="0"/>
              </a:rPr>
              <a:t>Different macroinvertebrates move in different ways. This movement can help you identify or rule out certain types when identifying them. Note: Only sample submerged habitats…don’t look at dry leaves, under living bark or around vegetation that is above the water line. Although “where” you find the macroinvertebrates is a clue to their identity, so is the way they move. There are many different habitats that macroinvertebrates live in. </a:t>
            </a:r>
            <a:endParaRPr lang="en-US" dirty="0"/>
          </a:p>
        </p:txBody>
      </p:sp>
      <p:sp>
        <p:nvSpPr>
          <p:cNvPr id="4" name="Slide Number Placeholder 3"/>
          <p:cNvSpPr>
            <a:spLocks noGrp="1"/>
          </p:cNvSpPr>
          <p:nvPr>
            <p:ph type="sldNum" sz="quarter" idx="5"/>
          </p:nvPr>
        </p:nvSpPr>
        <p:spPr/>
        <p:txBody>
          <a:bodyPr/>
          <a:lstStyle/>
          <a:p>
            <a:fld id="{2E33B2D3-720D-430D-A15F-8BAE9A055E1A}" type="slidenum">
              <a:rPr lang="en-US" smtClean="0"/>
              <a:t>13</a:t>
            </a:fld>
            <a:endParaRPr lang="en-US" dirty="0"/>
          </a:p>
        </p:txBody>
      </p:sp>
    </p:spTree>
    <p:extLst>
      <p:ext uri="{BB962C8B-B14F-4D97-AF65-F5344CB8AC3E}">
        <p14:creationId xmlns:p14="http://schemas.microsoft.com/office/powerpoint/2010/main" val="11886451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Macroinvertebrates can be found in different types of habitat based on their mobility and food sources. In order to find them, you must sample from a variety of habitats. Some habitat is easier to sample than others or may harbor a more diverse sample. </a:t>
            </a:r>
          </a:p>
          <a:p>
            <a:endParaRPr lang="en-US" baseline="0" dirty="0"/>
          </a:p>
          <a:p>
            <a:pPr eaLnBrk="1" hangingPunct="1">
              <a:lnSpc>
                <a:spcPct val="90000"/>
              </a:lnSpc>
              <a:buFont typeface="Wingdings" panose="05000000000000000000" pitchFamily="2" charset="2"/>
              <a:buNone/>
            </a:pPr>
            <a:endParaRPr lang="en-US" altLang="en-US" b="0" dirty="0">
              <a:solidFill>
                <a:schemeClr val="accent5"/>
              </a:solidFill>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2E33B2D3-720D-430D-A15F-8BAE9A055E1A}" type="slidenum">
              <a:rPr lang="en-US" smtClean="0"/>
              <a:t>14</a:t>
            </a:fld>
            <a:endParaRPr lang="en-US" dirty="0"/>
          </a:p>
        </p:txBody>
      </p:sp>
    </p:spTree>
    <p:extLst>
      <p:ext uri="{BB962C8B-B14F-4D97-AF65-F5344CB8AC3E}">
        <p14:creationId xmlns:p14="http://schemas.microsoft.com/office/powerpoint/2010/main" val="37932233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0" dirty="0">
                <a:solidFill>
                  <a:schemeClr val="accent5"/>
                </a:solidFill>
                <a:latin typeface="Arial" panose="020B0604020202020204" pitchFamily="34" charset="0"/>
              </a:rPr>
              <a:t>When sampling, always work in an </a:t>
            </a:r>
            <a:r>
              <a:rPr lang="en-US" altLang="en-US" b="1" dirty="0">
                <a:solidFill>
                  <a:schemeClr val="accent5"/>
                </a:solidFill>
                <a:latin typeface="Arial" panose="020B0604020202020204" pitchFamily="34" charset="0"/>
              </a:rPr>
              <a:t>upstream direction</a:t>
            </a:r>
            <a:r>
              <a:rPr lang="en-US" altLang="en-US" b="0" dirty="0">
                <a:solidFill>
                  <a:schemeClr val="accent5"/>
                </a:solidFill>
                <a:latin typeface="Arial" panose="020B0604020202020204" pitchFamily="34" charset="0"/>
              </a:rPr>
              <a:t>. You do not want to walk through areas that you plan to sample. Be mindful of where you return the macroinvertebrates to. Never dump them in an area that you plan to sample next or leave them to dry out on shore. Always return water, leave, sticks and rocks back to the stream.  Only sample submerged items (no dry leaves, don’t look under bark or around vegetation that is above the water line).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b="0" dirty="0">
              <a:solidFill>
                <a:schemeClr val="accent5"/>
              </a:solidFill>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0" dirty="0">
                <a:solidFill>
                  <a:schemeClr val="accent5"/>
                </a:solidFill>
                <a:latin typeface="Arial" panose="020B0604020202020204" pitchFamily="34" charset="0"/>
              </a:rPr>
              <a:t>For our sampling protocol, we want volunteers to look at 5 types of habitat to sample from. Note: some streams may only have a few types of habitats but each different type should be sampled.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b="0" dirty="0">
              <a:solidFill>
                <a:schemeClr val="accent5"/>
              </a:solidFill>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0" dirty="0">
                <a:solidFill>
                  <a:schemeClr val="accent5"/>
                </a:solidFill>
                <a:latin typeface="Arial" panose="020B0604020202020204" pitchFamily="34" charset="0"/>
              </a:rPr>
              <a:t>Page 14</a:t>
            </a:r>
            <a:endParaRPr lang="en-US" altLang="en-US" b="1" dirty="0">
              <a:solidFill>
                <a:schemeClr val="accent5"/>
              </a:solidFill>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2E33B2D3-720D-430D-A15F-8BAE9A055E1A}" type="slidenum">
              <a:rPr lang="en-US" smtClean="0"/>
              <a:t>15</a:t>
            </a:fld>
            <a:endParaRPr lang="en-US" dirty="0"/>
          </a:p>
        </p:txBody>
      </p:sp>
    </p:spTree>
    <p:extLst>
      <p:ext uri="{BB962C8B-B14F-4D97-AF65-F5344CB8AC3E}">
        <p14:creationId xmlns:p14="http://schemas.microsoft.com/office/powerpoint/2010/main" val="21663124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and often most diverse place to sample is in riffles. Riffles are shallow areas where water flows over rocks. Many macroinvertebrates like hiding or hunting in between the various sized rocks in the fast moving, oxygen rich, flow. </a:t>
            </a:r>
          </a:p>
        </p:txBody>
      </p:sp>
      <p:sp>
        <p:nvSpPr>
          <p:cNvPr id="4" name="Slide Number Placeholder 3"/>
          <p:cNvSpPr>
            <a:spLocks noGrp="1"/>
          </p:cNvSpPr>
          <p:nvPr>
            <p:ph type="sldNum" sz="quarter" idx="5"/>
          </p:nvPr>
        </p:nvSpPr>
        <p:spPr/>
        <p:txBody>
          <a:bodyPr/>
          <a:lstStyle/>
          <a:p>
            <a:fld id="{2E33B2D3-720D-430D-A15F-8BAE9A055E1A}" type="slidenum">
              <a:rPr lang="en-US" smtClean="0"/>
              <a:t>16</a:t>
            </a:fld>
            <a:endParaRPr lang="en-US" dirty="0"/>
          </a:p>
        </p:txBody>
      </p:sp>
    </p:spTree>
    <p:extLst>
      <p:ext uri="{BB962C8B-B14F-4D97-AF65-F5344CB8AC3E}">
        <p14:creationId xmlns:p14="http://schemas.microsoft.com/office/powerpoint/2010/main" val="18195224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great place to sample is any SUBMERGED woody debris. This can be twigs, logs, submerged trees. You may have to peel the bark back or collect small pieces to rinse into your bucket or sorting pan. </a:t>
            </a:r>
            <a:r>
              <a:rPr lang="en-US" altLang="en-US" dirty="0">
                <a:solidFill>
                  <a:schemeClr val="accent5"/>
                </a:solidFill>
                <a:latin typeface="Arial" panose="020B0604020202020204" pitchFamily="34" charset="0"/>
              </a:rPr>
              <a:t>Watch out for fish hooks and wear gloves or use a brush if you choose to sample individual pieces of wood. </a:t>
            </a:r>
            <a:endParaRPr lang="en-US" dirty="0"/>
          </a:p>
        </p:txBody>
      </p:sp>
      <p:sp>
        <p:nvSpPr>
          <p:cNvPr id="4" name="Slide Number Placeholder 3"/>
          <p:cNvSpPr>
            <a:spLocks noGrp="1"/>
          </p:cNvSpPr>
          <p:nvPr>
            <p:ph type="sldNum" sz="quarter" idx="5"/>
          </p:nvPr>
        </p:nvSpPr>
        <p:spPr/>
        <p:txBody>
          <a:bodyPr/>
          <a:lstStyle/>
          <a:p>
            <a:fld id="{2E33B2D3-720D-430D-A15F-8BAE9A055E1A}" type="slidenum">
              <a:rPr lang="en-US" smtClean="0"/>
              <a:t>17</a:t>
            </a:fld>
            <a:endParaRPr lang="en-US" dirty="0"/>
          </a:p>
        </p:txBody>
      </p:sp>
    </p:spTree>
    <p:extLst>
      <p:ext uri="{BB962C8B-B14F-4D97-AF65-F5344CB8AC3E}">
        <p14:creationId xmlns:p14="http://schemas.microsoft.com/office/powerpoint/2010/main" val="35349186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Submerged leaf packs are important to sample when they are available. Look at each leaf individually and return all of them to the water when finished collecting. </a:t>
            </a:r>
          </a:p>
        </p:txBody>
      </p:sp>
      <p:sp>
        <p:nvSpPr>
          <p:cNvPr id="4" name="Slide Number Placeholder 3"/>
          <p:cNvSpPr>
            <a:spLocks noGrp="1"/>
          </p:cNvSpPr>
          <p:nvPr>
            <p:ph type="sldNum" sz="quarter" idx="5"/>
          </p:nvPr>
        </p:nvSpPr>
        <p:spPr/>
        <p:txBody>
          <a:bodyPr/>
          <a:lstStyle/>
          <a:p>
            <a:fld id="{2E33B2D3-720D-430D-A15F-8BAE9A055E1A}" type="slidenum">
              <a:rPr lang="en-US" smtClean="0"/>
              <a:t>18</a:t>
            </a:fld>
            <a:endParaRPr lang="en-US" dirty="0"/>
          </a:p>
        </p:txBody>
      </p:sp>
    </p:spTree>
    <p:extLst>
      <p:ext uri="{BB962C8B-B14F-4D97-AF65-F5344CB8AC3E}">
        <p14:creationId xmlns:p14="http://schemas.microsoft.com/office/powerpoint/2010/main" val="38771644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solidFill>
                  <a:schemeClr val="accent5"/>
                </a:solidFill>
                <a:latin typeface="Arial" panose="020B0604020202020204" pitchFamily="34" charset="0"/>
              </a:rPr>
              <a:t>Vegetative margins includes plants and submerged roots. Watch out for poison ivy. Do not pull the vegetation from the bank however, it’s good to collect any parts of the plants that break free with your sample. </a:t>
            </a:r>
            <a:endParaRPr lang="en-US" dirty="0"/>
          </a:p>
        </p:txBody>
      </p:sp>
      <p:sp>
        <p:nvSpPr>
          <p:cNvPr id="4" name="Slide Number Placeholder 3"/>
          <p:cNvSpPr>
            <a:spLocks noGrp="1"/>
          </p:cNvSpPr>
          <p:nvPr>
            <p:ph type="sldNum" sz="quarter" idx="5"/>
          </p:nvPr>
        </p:nvSpPr>
        <p:spPr/>
        <p:txBody>
          <a:bodyPr/>
          <a:lstStyle/>
          <a:p>
            <a:fld id="{2E33B2D3-720D-430D-A15F-8BAE9A055E1A}" type="slidenum">
              <a:rPr lang="en-US" smtClean="0"/>
              <a:t>19</a:t>
            </a:fld>
            <a:endParaRPr lang="en-US" dirty="0"/>
          </a:p>
        </p:txBody>
      </p:sp>
    </p:spTree>
    <p:extLst>
      <p:ext uri="{BB962C8B-B14F-4D97-AF65-F5344CB8AC3E}">
        <p14:creationId xmlns:p14="http://schemas.microsoft.com/office/powerpoint/2010/main" val="39535309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A0B91A-04E6-438C-8ECE-AA6E2C8EC7F9}" type="slidenum">
              <a:rPr lang="en-US" smtClean="0"/>
              <a:t>2</a:t>
            </a:fld>
            <a:endParaRPr lang="en-US" dirty="0"/>
          </a:p>
        </p:txBody>
      </p:sp>
      <p:sp>
        <p:nvSpPr>
          <p:cNvPr id="5" name="Footer Placeholder 4">
            <a:extLst>
              <a:ext uri="{FF2B5EF4-FFF2-40B4-BE49-F238E27FC236}">
                <a16:creationId xmlns:a16="http://schemas.microsoft.com/office/drawing/2014/main" id="{79ECDC91-60C8-EC44-B644-46462242A5AE}"/>
              </a:ext>
            </a:extLst>
          </p:cNvPr>
          <p:cNvSpPr>
            <a:spLocks noGrp="1"/>
          </p:cNvSpPr>
          <p:nvPr>
            <p:ph type="ftr" sz="quarter" idx="4"/>
          </p:nvPr>
        </p:nvSpPr>
        <p:spPr/>
        <p:txBody>
          <a:bodyPr/>
          <a:lstStyle/>
          <a:p>
            <a:r>
              <a:rPr lang="en-US" dirty="0"/>
              <a:t>SC AAS Phys/Chem &amp; Bacteria Jan2019</a:t>
            </a:r>
          </a:p>
        </p:txBody>
      </p:sp>
    </p:spTree>
    <p:extLst>
      <p:ext uri="{BB962C8B-B14F-4D97-AF65-F5344CB8AC3E}">
        <p14:creationId xmlns:p14="http://schemas.microsoft.com/office/powerpoint/2010/main" val="1107630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streambed is often sampled last because it can make your sorting pan hard to find macros in. Try to rinse or let flowing water run through your net several times before rinsing it into the sorting pan. Always choose the coarsest spot of the stream bottom to sample. </a:t>
            </a:r>
          </a:p>
        </p:txBody>
      </p:sp>
      <p:sp>
        <p:nvSpPr>
          <p:cNvPr id="4" name="Slide Number Placeholder 3"/>
          <p:cNvSpPr>
            <a:spLocks noGrp="1"/>
          </p:cNvSpPr>
          <p:nvPr>
            <p:ph type="sldNum" sz="quarter" idx="5"/>
          </p:nvPr>
        </p:nvSpPr>
        <p:spPr/>
        <p:txBody>
          <a:bodyPr/>
          <a:lstStyle/>
          <a:p>
            <a:fld id="{2E33B2D3-720D-430D-A15F-8BAE9A055E1A}" type="slidenum">
              <a:rPr lang="en-US" smtClean="0"/>
              <a:t>20</a:t>
            </a:fld>
            <a:endParaRPr lang="en-US" dirty="0"/>
          </a:p>
        </p:txBody>
      </p:sp>
    </p:spTree>
    <p:extLst>
      <p:ext uri="{BB962C8B-B14F-4D97-AF65-F5344CB8AC3E}">
        <p14:creationId xmlns:p14="http://schemas.microsoft.com/office/powerpoint/2010/main" val="7298538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Emphasize each point on slide. Two people can collect for 30 mins each to count for the 1 hour total. </a:t>
            </a:r>
          </a:p>
        </p:txBody>
      </p:sp>
      <p:sp>
        <p:nvSpPr>
          <p:cNvPr id="4" name="Slide Number Placeholder 3"/>
          <p:cNvSpPr>
            <a:spLocks noGrp="1"/>
          </p:cNvSpPr>
          <p:nvPr>
            <p:ph type="sldNum" sz="quarter" idx="5"/>
          </p:nvPr>
        </p:nvSpPr>
        <p:spPr/>
        <p:txBody>
          <a:bodyPr/>
          <a:lstStyle/>
          <a:p>
            <a:fld id="{2E33B2D3-720D-430D-A15F-8BAE9A055E1A}" type="slidenum">
              <a:rPr lang="en-US" smtClean="0"/>
              <a:t>21</a:t>
            </a:fld>
            <a:endParaRPr lang="en-US" dirty="0"/>
          </a:p>
        </p:txBody>
      </p:sp>
    </p:spTree>
    <p:extLst>
      <p:ext uri="{BB962C8B-B14F-4D97-AF65-F5344CB8AC3E}">
        <p14:creationId xmlns:p14="http://schemas.microsoft.com/office/powerpoint/2010/main" val="958437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Page 17 and inside front cover.</a:t>
            </a:r>
          </a:p>
          <a:p>
            <a:endParaRPr lang="en-US" dirty="0"/>
          </a:p>
          <a:p>
            <a:r>
              <a:rPr lang="en-US" dirty="0"/>
              <a:t>Encourage volunteers to select their months on the inside cover for when to sample.  </a:t>
            </a:r>
          </a:p>
        </p:txBody>
      </p:sp>
      <p:sp>
        <p:nvSpPr>
          <p:cNvPr id="4" name="Slide Number Placeholder 3"/>
          <p:cNvSpPr>
            <a:spLocks noGrp="1"/>
          </p:cNvSpPr>
          <p:nvPr>
            <p:ph type="sldNum" sz="quarter" idx="5"/>
          </p:nvPr>
        </p:nvSpPr>
        <p:spPr/>
        <p:txBody>
          <a:bodyPr/>
          <a:lstStyle/>
          <a:p>
            <a:fld id="{2E33B2D3-720D-430D-A15F-8BAE9A055E1A}" type="slidenum">
              <a:rPr lang="en-US" smtClean="0"/>
              <a:t>22</a:t>
            </a:fld>
            <a:endParaRPr lang="en-US" dirty="0"/>
          </a:p>
        </p:txBody>
      </p:sp>
    </p:spTree>
    <p:extLst>
      <p:ext uri="{BB962C8B-B14F-4D97-AF65-F5344CB8AC3E}">
        <p14:creationId xmlns:p14="http://schemas.microsoft.com/office/powerpoint/2010/main" val="15978753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Different sampling tools can be used for different stream types. Kick nets are used in shallow areas with good flow, such as riffle habitat. Most nets are 3x3 feet and need two people to properly operate. Use rocks to secure the bottom of the net. Make sure to examine any rocks in that area for macros hiding in the cracks. You’ll need to rinse the net into a bucket or tray to find most of the insects. Always check the net for movement, especially around the seams. </a:t>
            </a:r>
          </a:p>
        </p:txBody>
      </p:sp>
      <p:sp>
        <p:nvSpPr>
          <p:cNvPr id="4" name="Slide Number Placeholder 3"/>
          <p:cNvSpPr>
            <a:spLocks noGrp="1"/>
          </p:cNvSpPr>
          <p:nvPr>
            <p:ph type="sldNum" sz="quarter" idx="10"/>
          </p:nvPr>
        </p:nvSpPr>
        <p:spPr/>
        <p:txBody>
          <a:bodyPr/>
          <a:lstStyle/>
          <a:p>
            <a:fld id="{2E33B2D3-720D-430D-A15F-8BAE9A055E1A}" type="slidenum">
              <a:rPr lang="en-US" smtClean="0"/>
              <a:t>23</a:t>
            </a:fld>
            <a:endParaRPr lang="en-US" dirty="0"/>
          </a:p>
        </p:txBody>
      </p:sp>
    </p:spTree>
    <p:extLst>
      <p:ext uri="{BB962C8B-B14F-4D97-AF65-F5344CB8AC3E}">
        <p14:creationId xmlns:p14="http://schemas.microsoft.com/office/powerpoint/2010/main" val="39841730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“D-Frame” nets can be used in slower moving streams, to collect leaf packs or under vegetated margins. Sweep the net back in forth if current isn’t strong enough to push the macros into the net once the area is disturbed. </a:t>
            </a:r>
          </a:p>
        </p:txBody>
      </p:sp>
      <p:sp>
        <p:nvSpPr>
          <p:cNvPr id="4" name="Slide Number Placeholder 3"/>
          <p:cNvSpPr>
            <a:spLocks noGrp="1"/>
          </p:cNvSpPr>
          <p:nvPr>
            <p:ph type="sldNum" sz="quarter" idx="10"/>
          </p:nvPr>
        </p:nvSpPr>
        <p:spPr/>
        <p:txBody>
          <a:bodyPr/>
          <a:lstStyle/>
          <a:p>
            <a:fld id="{2E33B2D3-720D-430D-A15F-8BAE9A055E1A}" type="slidenum">
              <a:rPr lang="en-US" smtClean="0"/>
              <a:t>24</a:t>
            </a:fld>
            <a:endParaRPr lang="en-US" dirty="0"/>
          </a:p>
        </p:txBody>
      </p:sp>
    </p:spTree>
    <p:extLst>
      <p:ext uri="{BB962C8B-B14F-4D97-AF65-F5344CB8AC3E}">
        <p14:creationId xmlns:p14="http://schemas.microsoft.com/office/powerpoint/2010/main" val="26260900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last resort, a bucket with a sieve (fine mesh) can be used to sample fine sediment along the stream bottom. </a:t>
            </a:r>
          </a:p>
        </p:txBody>
      </p:sp>
      <p:sp>
        <p:nvSpPr>
          <p:cNvPr id="4" name="Slide Number Placeholder 3"/>
          <p:cNvSpPr>
            <a:spLocks noGrp="1"/>
          </p:cNvSpPr>
          <p:nvPr>
            <p:ph type="sldNum" sz="quarter" idx="10"/>
          </p:nvPr>
        </p:nvSpPr>
        <p:spPr/>
        <p:txBody>
          <a:bodyPr/>
          <a:lstStyle/>
          <a:p>
            <a:fld id="{2E33B2D3-720D-430D-A15F-8BAE9A055E1A}" type="slidenum">
              <a:rPr lang="en-US" smtClean="0"/>
              <a:t>25</a:t>
            </a:fld>
            <a:endParaRPr lang="en-US" dirty="0"/>
          </a:p>
        </p:txBody>
      </p:sp>
    </p:spTree>
    <p:extLst>
      <p:ext uri="{BB962C8B-B14F-4D97-AF65-F5344CB8AC3E}">
        <p14:creationId xmlns:p14="http://schemas.microsoft.com/office/powerpoint/2010/main" val="41188700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 Forms can be found on our website www.scadoptastream.org or by scanning the QR code on page 18 of the guidebook. You can also enter data directly from your phone to our database once you become a certified volunteer. </a:t>
            </a:r>
          </a:p>
          <a:p>
            <a:endParaRPr lang="en-US" dirty="0"/>
          </a:p>
          <a:p>
            <a:r>
              <a:rPr lang="en-US" dirty="0"/>
              <a:t>Link to Data Form (QR Code) Page 18</a:t>
            </a:r>
          </a:p>
        </p:txBody>
      </p:sp>
      <p:sp>
        <p:nvSpPr>
          <p:cNvPr id="4" name="Slide Number Placeholder 3"/>
          <p:cNvSpPr>
            <a:spLocks noGrp="1"/>
          </p:cNvSpPr>
          <p:nvPr>
            <p:ph type="sldNum" sz="quarter" idx="5"/>
          </p:nvPr>
        </p:nvSpPr>
        <p:spPr/>
        <p:txBody>
          <a:bodyPr/>
          <a:lstStyle/>
          <a:p>
            <a:fld id="{2E33B2D3-720D-430D-A15F-8BAE9A055E1A}" type="slidenum">
              <a:rPr lang="en-US" smtClean="0"/>
              <a:t>26</a:t>
            </a:fld>
            <a:endParaRPr lang="en-US" dirty="0"/>
          </a:p>
        </p:txBody>
      </p:sp>
    </p:spTree>
    <p:extLst>
      <p:ext uri="{BB962C8B-B14F-4D97-AF65-F5344CB8AC3E}">
        <p14:creationId xmlns:p14="http://schemas.microsoft.com/office/powerpoint/2010/main" val="2333374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Keep a tally of the macroinvertebrates you find as you begin to identify them. Once finished, total them to determine which category they fit in: </a:t>
            </a:r>
            <a:r>
              <a:rPr lang="en-US" sz="1200" b="1" dirty="0">
                <a:solidFill>
                  <a:schemeClr val="tx2"/>
                </a:solidFill>
              </a:rPr>
              <a:t>R</a:t>
            </a:r>
            <a:r>
              <a:rPr lang="en-US" sz="1200" dirty="0">
                <a:solidFill>
                  <a:schemeClr val="tx2"/>
                </a:solidFill>
              </a:rPr>
              <a:t>are (1-9), </a:t>
            </a:r>
            <a:r>
              <a:rPr lang="en-US" sz="1200" b="1" dirty="0">
                <a:solidFill>
                  <a:schemeClr val="tx2"/>
                </a:solidFill>
              </a:rPr>
              <a:t>C</a:t>
            </a:r>
            <a:r>
              <a:rPr lang="en-US" sz="1200" dirty="0">
                <a:solidFill>
                  <a:schemeClr val="tx2"/>
                </a:solidFill>
              </a:rPr>
              <a:t>ommon (10-99), or </a:t>
            </a:r>
            <a:r>
              <a:rPr lang="en-US" sz="1200" b="1" dirty="0">
                <a:solidFill>
                  <a:schemeClr val="tx2"/>
                </a:solidFill>
              </a:rPr>
              <a:t>D</a:t>
            </a:r>
            <a:r>
              <a:rPr lang="en-US" sz="1200" dirty="0">
                <a:solidFill>
                  <a:schemeClr val="tx2"/>
                </a:solidFill>
              </a:rPr>
              <a:t>ominant (100+). Check R, C, D for each type of tax that you find. Circle the number in the right hand column for any taxa that you find whether you find 1 or 100. Total that column to find your water quality index score which tells you if your rating is Excellent, Good, Fair or Poor. </a:t>
            </a:r>
          </a:p>
          <a:p>
            <a:endParaRPr lang="en-US" dirty="0"/>
          </a:p>
        </p:txBody>
      </p:sp>
      <p:sp>
        <p:nvSpPr>
          <p:cNvPr id="4" name="Slide Number Placeholder 3"/>
          <p:cNvSpPr>
            <a:spLocks noGrp="1"/>
          </p:cNvSpPr>
          <p:nvPr>
            <p:ph type="sldNum" sz="quarter" idx="5"/>
          </p:nvPr>
        </p:nvSpPr>
        <p:spPr/>
        <p:txBody>
          <a:bodyPr/>
          <a:lstStyle/>
          <a:p>
            <a:fld id="{2E33B2D3-720D-430D-A15F-8BAE9A055E1A}" type="slidenum">
              <a:rPr lang="en-US" smtClean="0"/>
              <a:t>27</a:t>
            </a:fld>
            <a:endParaRPr lang="en-US" dirty="0"/>
          </a:p>
        </p:txBody>
      </p:sp>
    </p:spTree>
    <p:extLst>
      <p:ext uri="{BB962C8B-B14F-4D97-AF65-F5344CB8AC3E}">
        <p14:creationId xmlns:p14="http://schemas.microsoft.com/office/powerpoint/2010/main" val="8629707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following the protocol exactly, there are some important tips to remember: </a:t>
            </a:r>
          </a:p>
        </p:txBody>
      </p:sp>
      <p:sp>
        <p:nvSpPr>
          <p:cNvPr id="4" name="Slide Number Placeholder 3"/>
          <p:cNvSpPr>
            <a:spLocks noGrp="1"/>
          </p:cNvSpPr>
          <p:nvPr>
            <p:ph type="sldNum" sz="quarter" idx="5"/>
          </p:nvPr>
        </p:nvSpPr>
        <p:spPr/>
        <p:txBody>
          <a:bodyPr/>
          <a:lstStyle/>
          <a:p>
            <a:fld id="{2E33B2D3-720D-430D-A15F-8BAE9A055E1A}" type="slidenum">
              <a:rPr lang="en-US" smtClean="0"/>
              <a:t>28</a:t>
            </a:fld>
            <a:endParaRPr lang="en-US" dirty="0"/>
          </a:p>
        </p:txBody>
      </p:sp>
    </p:spTree>
    <p:extLst>
      <p:ext uri="{BB962C8B-B14F-4D97-AF65-F5344CB8AC3E}">
        <p14:creationId xmlns:p14="http://schemas.microsoft.com/office/powerpoint/2010/main" val="19724015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you know how to score a stream itself, what does the score mean? Here are two examples of what you may find: high macro diversity often means good water quality (especially if you find mayflies, stoneflies and caddisflies) while low diversity, even if the water is clear, could mean a pollution event is occurring or has recently occurred. There are other examples listed in the SC Adopt-a-Stream handbook or you can reach out to your local trainer to help interpret what you are finding. They can also help with ID if you send them photos. </a:t>
            </a:r>
          </a:p>
        </p:txBody>
      </p:sp>
      <p:sp>
        <p:nvSpPr>
          <p:cNvPr id="4" name="Slide Number Placeholder 3"/>
          <p:cNvSpPr>
            <a:spLocks noGrp="1"/>
          </p:cNvSpPr>
          <p:nvPr>
            <p:ph type="sldNum" sz="quarter" idx="5"/>
          </p:nvPr>
        </p:nvSpPr>
        <p:spPr/>
        <p:txBody>
          <a:bodyPr/>
          <a:lstStyle/>
          <a:p>
            <a:fld id="{2E33B2D3-720D-430D-A15F-8BAE9A055E1A}" type="slidenum">
              <a:rPr lang="en-US" smtClean="0"/>
              <a:t>29</a:t>
            </a:fld>
            <a:endParaRPr lang="en-US" dirty="0"/>
          </a:p>
        </p:txBody>
      </p:sp>
    </p:spTree>
    <p:extLst>
      <p:ext uri="{BB962C8B-B14F-4D97-AF65-F5344CB8AC3E}">
        <p14:creationId xmlns:p14="http://schemas.microsoft.com/office/powerpoint/2010/main" val="17673300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a:p>
            <a:r>
              <a:rPr lang="en-US" sz="1200" kern="1200" dirty="0">
                <a:solidFill>
                  <a:schemeClr val="tx1"/>
                </a:solidFill>
                <a:effectLst/>
                <a:latin typeface="+mn-lt"/>
                <a:ea typeface="+mn-ea"/>
                <a:cs typeface="+mn-cs"/>
              </a:rPr>
              <a:t>SC Adopt-a-Stream (SC AAS) is a community of individuals, agencies, businesses and friends that partner together to learn about our waters by collecting data that can be used to protect and restore them.  SC AAS trained volunteers are taught how to increase water quality awareness within their own community by sharing their data and knowledge gained at free certification workshops.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****Introduce yourself as a trainer. Give instruction on how day will go, bathrooms, lunch, traveling to field etc.  </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400" dirty="0"/>
          </a:p>
        </p:txBody>
      </p:sp>
      <p:sp>
        <p:nvSpPr>
          <p:cNvPr id="4" name="Slide Number Placeholder 3"/>
          <p:cNvSpPr>
            <a:spLocks noGrp="1"/>
          </p:cNvSpPr>
          <p:nvPr>
            <p:ph type="sldNum" sz="quarter" idx="10"/>
          </p:nvPr>
        </p:nvSpPr>
        <p:spPr/>
        <p:txBody>
          <a:bodyPr/>
          <a:lstStyle/>
          <a:p>
            <a:fld id="{6AA0B91A-04E6-438C-8ECE-AA6E2C8EC7F9}" type="slidenum">
              <a:rPr lang="en-US" smtClean="0"/>
              <a:t>3</a:t>
            </a:fld>
            <a:endParaRPr lang="en-US"/>
          </a:p>
        </p:txBody>
      </p:sp>
      <p:sp>
        <p:nvSpPr>
          <p:cNvPr id="5" name="Footer Placeholder 4">
            <a:extLst>
              <a:ext uri="{FF2B5EF4-FFF2-40B4-BE49-F238E27FC236}">
                <a16:creationId xmlns:a16="http://schemas.microsoft.com/office/drawing/2014/main" id="{D9DD515F-076D-7740-BCF6-A9338607EE54}"/>
              </a:ext>
            </a:extLst>
          </p:cNvPr>
          <p:cNvSpPr>
            <a:spLocks noGrp="1"/>
          </p:cNvSpPr>
          <p:nvPr>
            <p:ph type="ftr" sz="quarter" idx="4"/>
          </p:nvPr>
        </p:nvSpPr>
        <p:spPr/>
        <p:txBody>
          <a:bodyPr/>
          <a:lstStyle/>
          <a:p>
            <a:r>
              <a:rPr lang="en-US"/>
              <a:t>SC AAS Phys/Chem &amp; Bacteria Jan2019</a:t>
            </a:r>
          </a:p>
        </p:txBody>
      </p:sp>
    </p:spTree>
    <p:extLst>
      <p:ext uri="{BB962C8B-B14F-4D97-AF65-F5344CB8AC3E}">
        <p14:creationId xmlns:p14="http://schemas.microsoft.com/office/powerpoint/2010/main" val="11555311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you know how to sample lets take a deeper dive in to why you may want to become a long-term volunteer monitor. Our program goal is to educate citizens on how to collect usable data that can be used in a positive way to support watershed stewardship. SC Adopt-a-Stream monitoring is NOT to be used to target any individual or group and is not to be used for regulatory action. </a:t>
            </a:r>
          </a:p>
          <a:p>
            <a:endParaRPr lang="en-US" dirty="0"/>
          </a:p>
          <a:p>
            <a:r>
              <a:rPr lang="en-US" dirty="0"/>
              <a:t>Page 24</a:t>
            </a:r>
          </a:p>
        </p:txBody>
      </p:sp>
      <p:sp>
        <p:nvSpPr>
          <p:cNvPr id="4" name="Slide Number Placeholder 3"/>
          <p:cNvSpPr>
            <a:spLocks noGrp="1"/>
          </p:cNvSpPr>
          <p:nvPr>
            <p:ph type="sldNum" sz="quarter" idx="5"/>
          </p:nvPr>
        </p:nvSpPr>
        <p:spPr/>
        <p:txBody>
          <a:bodyPr/>
          <a:lstStyle/>
          <a:p>
            <a:fld id="{2E33B2D3-720D-430D-A15F-8BAE9A055E1A}" type="slidenum">
              <a:rPr lang="en-US" smtClean="0"/>
              <a:t>31</a:t>
            </a:fld>
            <a:endParaRPr lang="en-US" dirty="0"/>
          </a:p>
        </p:txBody>
      </p:sp>
    </p:spTree>
    <p:extLst>
      <p:ext uri="{BB962C8B-B14F-4D97-AF65-F5344CB8AC3E}">
        <p14:creationId xmlns:p14="http://schemas.microsoft.com/office/powerpoint/2010/main" val="23327373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Through this program, it is our MISSION to help citizen scientists take an “</a:t>
            </a:r>
            <a:r>
              <a:rPr lang="en-US" sz="1400" dirty="0" err="1"/>
              <a:t>A”ctive</a:t>
            </a:r>
            <a:r>
              <a:rPr lang="en-US" sz="1400" dirty="0"/>
              <a:t> approach to collecting “</a:t>
            </a:r>
            <a:r>
              <a:rPr lang="en-US" sz="1400" dirty="0" err="1"/>
              <a:t>D”ata</a:t>
            </a:r>
            <a:r>
              <a:rPr lang="en-US" sz="1400" dirty="0"/>
              <a:t> while enjoying the “</a:t>
            </a:r>
            <a:r>
              <a:rPr lang="en-US" sz="1400" dirty="0" err="1"/>
              <a:t>O”utdoors</a:t>
            </a:r>
            <a:r>
              <a:rPr lang="en-US" sz="1400" dirty="0"/>
              <a:t> in order to “</a:t>
            </a:r>
            <a:r>
              <a:rPr lang="en-US" sz="1400" dirty="0" err="1"/>
              <a:t>P”rotect</a:t>
            </a:r>
            <a:r>
              <a:rPr lang="en-US" sz="1400" dirty="0"/>
              <a:t> and restore our streams together. </a:t>
            </a:r>
            <a:endParaRPr lang="en-US" sz="1400" b="1" kern="1200" dirty="0">
              <a:solidFill>
                <a:schemeClr val="tx1"/>
              </a:solidFill>
              <a:effectLst/>
              <a:latin typeface="+mn-lt"/>
              <a:ea typeface="+mn-ea"/>
              <a:cs typeface="+mn-cs"/>
            </a:endParaRPr>
          </a:p>
          <a:p>
            <a:r>
              <a:rPr lang="en-US" sz="1400" dirty="0"/>
              <a:t> </a:t>
            </a:r>
          </a:p>
        </p:txBody>
      </p:sp>
      <p:sp>
        <p:nvSpPr>
          <p:cNvPr id="4" name="Slide Number Placeholder 3"/>
          <p:cNvSpPr>
            <a:spLocks noGrp="1"/>
          </p:cNvSpPr>
          <p:nvPr>
            <p:ph type="sldNum" sz="quarter" idx="10"/>
          </p:nvPr>
        </p:nvSpPr>
        <p:spPr/>
        <p:txBody>
          <a:bodyPr/>
          <a:lstStyle/>
          <a:p>
            <a:fld id="{2E33B2D3-720D-430D-A15F-8BAE9A055E1A}" type="slidenum">
              <a:rPr lang="en-US" smtClean="0"/>
              <a:t>32</a:t>
            </a:fld>
            <a:endParaRPr lang="en-US"/>
          </a:p>
        </p:txBody>
      </p:sp>
      <p:sp>
        <p:nvSpPr>
          <p:cNvPr id="5" name="Footer Placeholder 4">
            <a:extLst>
              <a:ext uri="{FF2B5EF4-FFF2-40B4-BE49-F238E27FC236}">
                <a16:creationId xmlns:a16="http://schemas.microsoft.com/office/drawing/2014/main" id="{E7CA1139-3FE7-5A47-9EB3-4606510DEB08}"/>
              </a:ext>
            </a:extLst>
          </p:cNvPr>
          <p:cNvSpPr>
            <a:spLocks noGrp="1"/>
          </p:cNvSpPr>
          <p:nvPr>
            <p:ph type="ftr" sz="quarter" idx="4"/>
          </p:nvPr>
        </p:nvSpPr>
        <p:spPr/>
        <p:txBody>
          <a:bodyPr/>
          <a:lstStyle/>
          <a:p>
            <a:r>
              <a:rPr lang="en-US"/>
              <a:t>SC AAS Phys/Chem &amp; Bacteria Jan2019</a:t>
            </a:r>
          </a:p>
        </p:txBody>
      </p:sp>
    </p:spTree>
    <p:extLst>
      <p:ext uri="{BB962C8B-B14F-4D97-AF65-F5344CB8AC3E}">
        <p14:creationId xmlns:p14="http://schemas.microsoft.com/office/powerpoint/2010/main" val="10776306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Because of our </a:t>
            </a:r>
            <a:r>
              <a:rPr lang="en-US" sz="1400" dirty="0" err="1"/>
              <a:t>QAPP</a:t>
            </a:r>
            <a:r>
              <a:rPr lang="en-US" sz="1400" dirty="0"/>
              <a:t> and the integrity of our volunteers this data is highly valuable and can be used in many different ways. In the field, volunteers must be able to come close to  the results obtained by the trainer ID (18 out of 20 on the test). Overall, volunteers must pass a written evaluation today, with a score of at least 80%. All volunteers, including trainers, get recertified each year to keep up to date on the program protocol and updates. </a:t>
            </a:r>
          </a:p>
          <a:p>
            <a:endParaRPr lang="en-US" sz="1400" dirty="0"/>
          </a:p>
          <a:p>
            <a:endParaRPr lang="en-US" sz="1400" dirty="0"/>
          </a:p>
          <a:p>
            <a:endParaRPr lang="en-US" sz="1400" dirty="0"/>
          </a:p>
        </p:txBody>
      </p:sp>
      <p:sp>
        <p:nvSpPr>
          <p:cNvPr id="4" name="Slide Number Placeholder 3"/>
          <p:cNvSpPr>
            <a:spLocks noGrp="1"/>
          </p:cNvSpPr>
          <p:nvPr>
            <p:ph type="sldNum" sz="quarter" idx="10"/>
          </p:nvPr>
        </p:nvSpPr>
        <p:spPr/>
        <p:txBody>
          <a:bodyPr/>
          <a:lstStyle/>
          <a:p>
            <a:fld id="{2E33B2D3-720D-430D-A15F-8BAE9A055E1A}" type="slidenum">
              <a:rPr lang="en-US" smtClean="0"/>
              <a:t>33</a:t>
            </a:fld>
            <a:endParaRPr lang="en-US"/>
          </a:p>
        </p:txBody>
      </p:sp>
      <p:sp>
        <p:nvSpPr>
          <p:cNvPr id="5" name="Footer Placeholder 4">
            <a:extLst>
              <a:ext uri="{FF2B5EF4-FFF2-40B4-BE49-F238E27FC236}">
                <a16:creationId xmlns:a16="http://schemas.microsoft.com/office/drawing/2014/main" id="{7185E16D-4F0A-3648-A785-9398222C8E4B}"/>
              </a:ext>
            </a:extLst>
          </p:cNvPr>
          <p:cNvSpPr>
            <a:spLocks noGrp="1"/>
          </p:cNvSpPr>
          <p:nvPr>
            <p:ph type="ftr" sz="quarter" idx="4"/>
          </p:nvPr>
        </p:nvSpPr>
        <p:spPr/>
        <p:txBody>
          <a:bodyPr/>
          <a:lstStyle/>
          <a:p>
            <a:r>
              <a:rPr lang="en-US"/>
              <a:t>SC AAS Phys/Chem &amp; Bacteria Jan2019</a:t>
            </a:r>
          </a:p>
        </p:txBody>
      </p:sp>
    </p:spTree>
    <p:extLst>
      <p:ext uri="{BB962C8B-B14F-4D97-AF65-F5344CB8AC3E}">
        <p14:creationId xmlns:p14="http://schemas.microsoft.com/office/powerpoint/2010/main" val="4558676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SC AAS Volunteer Monitors and Trainers represent this program with integrity, by doing the following: </a:t>
            </a:r>
          </a:p>
          <a:p>
            <a:r>
              <a:rPr lang="en-US" sz="1200" kern="1200" dirty="0">
                <a:solidFill>
                  <a:schemeClr val="tx1"/>
                </a:solidFill>
                <a:effectLst/>
                <a:latin typeface="+mn-lt"/>
                <a:ea typeface="+mn-ea"/>
                <a:cs typeface="+mn-cs"/>
              </a:rPr>
              <a:t>Following the SC AAS monitoring methods. </a:t>
            </a:r>
          </a:p>
          <a:p>
            <a:r>
              <a:rPr lang="en-US" sz="1200" kern="1200" dirty="0">
                <a:solidFill>
                  <a:schemeClr val="tx1"/>
                </a:solidFill>
                <a:effectLst/>
                <a:latin typeface="+mn-lt"/>
                <a:ea typeface="+mn-ea"/>
                <a:cs typeface="+mn-cs"/>
              </a:rPr>
              <a:t>Fully and accurately documenting observations. </a:t>
            </a:r>
          </a:p>
          <a:p>
            <a:r>
              <a:rPr lang="en-US" sz="1200" kern="1200" dirty="0">
                <a:solidFill>
                  <a:schemeClr val="tx1"/>
                </a:solidFill>
                <a:effectLst/>
                <a:latin typeface="+mn-lt"/>
                <a:ea typeface="+mn-ea"/>
                <a:cs typeface="+mn-cs"/>
              </a:rPr>
              <a:t>Reporting data directly to the SC AAS database. </a:t>
            </a:r>
          </a:p>
          <a:p>
            <a:r>
              <a:rPr lang="en-US" sz="1200" kern="1200" dirty="0">
                <a:solidFill>
                  <a:schemeClr val="tx1"/>
                </a:solidFill>
                <a:effectLst/>
                <a:latin typeface="+mn-lt"/>
                <a:ea typeface="+mn-ea"/>
                <a:cs typeface="+mn-cs"/>
              </a:rPr>
              <a:t>Representing SC AAS with integrity when performing monitoring and discussing the program with others. </a:t>
            </a:r>
          </a:p>
          <a:p>
            <a:r>
              <a:rPr lang="en-US" sz="1200" kern="1200" dirty="0">
                <a:solidFill>
                  <a:schemeClr val="tx1"/>
                </a:solidFill>
                <a:effectLst/>
                <a:latin typeface="+mn-lt"/>
                <a:ea typeface="+mn-ea"/>
                <a:cs typeface="+mn-cs"/>
              </a:rPr>
              <a:t>It is also expected that certified volunteer monitors foster positive relationships with landowners, inviting all audiences to be stewards of our shared water resources.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To ensure the quality and portrayal of this program volunteers should commit to these code of ethics</a:t>
            </a:r>
          </a:p>
          <a:p>
            <a:endParaRPr lang="en-US" sz="1200" kern="1200" dirty="0">
              <a:solidFill>
                <a:schemeClr val="tx1"/>
              </a:solidFill>
              <a:effectLst/>
              <a:latin typeface="+mn-lt"/>
              <a:ea typeface="+mn-ea"/>
              <a:cs typeface="+mn-cs"/>
            </a:endParaRPr>
          </a:p>
          <a:p>
            <a:pPr defTabSz="931774">
              <a:defRPr/>
            </a:pPr>
            <a:endParaRPr lang="en-US" dirty="0"/>
          </a:p>
        </p:txBody>
      </p:sp>
      <p:sp>
        <p:nvSpPr>
          <p:cNvPr id="4" name="Slide Number Placeholder 3"/>
          <p:cNvSpPr>
            <a:spLocks noGrp="1"/>
          </p:cNvSpPr>
          <p:nvPr>
            <p:ph type="sldNum" sz="quarter" idx="10"/>
          </p:nvPr>
        </p:nvSpPr>
        <p:spPr/>
        <p:txBody>
          <a:bodyPr/>
          <a:lstStyle/>
          <a:p>
            <a:fld id="{2E33B2D3-720D-430D-A15F-8BAE9A055E1A}" type="slidenum">
              <a:rPr lang="en-US" smtClean="0"/>
              <a:t>34</a:t>
            </a:fld>
            <a:endParaRPr lang="en-US"/>
          </a:p>
        </p:txBody>
      </p:sp>
      <p:sp>
        <p:nvSpPr>
          <p:cNvPr id="5" name="Footer Placeholder 4">
            <a:extLst>
              <a:ext uri="{FF2B5EF4-FFF2-40B4-BE49-F238E27FC236}">
                <a16:creationId xmlns:a16="http://schemas.microsoft.com/office/drawing/2014/main" id="{321158A7-2381-0B48-87B1-B8E7F222DFFF}"/>
              </a:ext>
            </a:extLst>
          </p:cNvPr>
          <p:cNvSpPr>
            <a:spLocks noGrp="1"/>
          </p:cNvSpPr>
          <p:nvPr>
            <p:ph type="ftr" sz="quarter" idx="4"/>
          </p:nvPr>
        </p:nvSpPr>
        <p:spPr/>
        <p:txBody>
          <a:bodyPr/>
          <a:lstStyle/>
          <a:p>
            <a:r>
              <a:rPr lang="en-US"/>
              <a:t>SC AAS Phys/Chem &amp; Bacteria Jan2019</a:t>
            </a:r>
          </a:p>
        </p:txBody>
      </p:sp>
    </p:spTree>
    <p:extLst>
      <p:ext uri="{BB962C8B-B14F-4D97-AF65-F5344CB8AC3E}">
        <p14:creationId xmlns:p14="http://schemas.microsoft.com/office/powerpoint/2010/main" val="4072622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South Carolina is divided into 8 very large watersheds or river basins. These river basins are than further broken up into smaller “watersheds.” Each watershed is vulnerable to pollution based on the land use and water use in that area. </a:t>
            </a:r>
          </a:p>
          <a:p>
            <a:endParaRPr lang="en-US" sz="1400" dirty="0"/>
          </a:p>
          <a:p>
            <a:r>
              <a:rPr lang="en-US" sz="1400" dirty="0"/>
              <a:t>Page 27</a:t>
            </a:r>
          </a:p>
        </p:txBody>
      </p:sp>
      <p:sp>
        <p:nvSpPr>
          <p:cNvPr id="4" name="Slide Number Placeholder 3"/>
          <p:cNvSpPr>
            <a:spLocks noGrp="1"/>
          </p:cNvSpPr>
          <p:nvPr>
            <p:ph type="sldNum" sz="quarter" idx="10"/>
          </p:nvPr>
        </p:nvSpPr>
        <p:spPr/>
        <p:txBody>
          <a:bodyPr/>
          <a:lstStyle/>
          <a:p>
            <a:fld id="{6AA0B91A-04E6-438C-8ECE-AA6E2C8EC7F9}" type="slidenum">
              <a:rPr lang="en-US" smtClean="0"/>
              <a:t>35</a:t>
            </a:fld>
            <a:endParaRPr lang="en-US"/>
          </a:p>
        </p:txBody>
      </p:sp>
      <p:sp>
        <p:nvSpPr>
          <p:cNvPr id="5" name="Footer Placeholder 4">
            <a:extLst>
              <a:ext uri="{FF2B5EF4-FFF2-40B4-BE49-F238E27FC236}">
                <a16:creationId xmlns:a16="http://schemas.microsoft.com/office/drawing/2014/main" id="{F18DFB20-62D3-3146-8783-CC2A06FDB192}"/>
              </a:ext>
            </a:extLst>
          </p:cNvPr>
          <p:cNvSpPr>
            <a:spLocks noGrp="1"/>
          </p:cNvSpPr>
          <p:nvPr>
            <p:ph type="ftr" sz="quarter" idx="4"/>
          </p:nvPr>
        </p:nvSpPr>
        <p:spPr/>
        <p:txBody>
          <a:bodyPr/>
          <a:lstStyle/>
          <a:p>
            <a:r>
              <a:rPr lang="en-US"/>
              <a:t>SC AAS Phys/Chem &amp; Bacteria Jan2019</a:t>
            </a:r>
          </a:p>
        </p:txBody>
      </p:sp>
    </p:spTree>
    <p:extLst>
      <p:ext uri="{BB962C8B-B14F-4D97-AF65-F5344CB8AC3E}">
        <p14:creationId xmlns:p14="http://schemas.microsoft.com/office/powerpoint/2010/main" val="35172204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There are two main types of water pollution: point source and nonpoint source. Point source is where you can actually see the source and or point to the source. Some examples of this is industrial discharges and municipal sewage treatment plants. This type of pollution is regulated by DHEC. Industries, business, cities, and counties have to go through a lengthy permitting process. </a:t>
            </a:r>
          </a:p>
        </p:txBody>
      </p:sp>
      <p:sp>
        <p:nvSpPr>
          <p:cNvPr id="4" name="Slide Number Placeholder 3"/>
          <p:cNvSpPr>
            <a:spLocks noGrp="1"/>
          </p:cNvSpPr>
          <p:nvPr>
            <p:ph type="sldNum" sz="quarter" idx="10"/>
          </p:nvPr>
        </p:nvSpPr>
        <p:spPr/>
        <p:txBody>
          <a:bodyPr/>
          <a:lstStyle/>
          <a:p>
            <a:fld id="{6AA0B91A-04E6-438C-8ECE-AA6E2C8EC7F9}" type="slidenum">
              <a:rPr lang="en-US" smtClean="0"/>
              <a:t>36</a:t>
            </a:fld>
            <a:endParaRPr lang="en-US"/>
          </a:p>
        </p:txBody>
      </p:sp>
      <p:sp>
        <p:nvSpPr>
          <p:cNvPr id="5" name="Footer Placeholder 4">
            <a:extLst>
              <a:ext uri="{FF2B5EF4-FFF2-40B4-BE49-F238E27FC236}">
                <a16:creationId xmlns:a16="http://schemas.microsoft.com/office/drawing/2014/main" id="{7619A345-41A2-B342-8785-4F7EB13FD9C6}"/>
              </a:ext>
            </a:extLst>
          </p:cNvPr>
          <p:cNvSpPr>
            <a:spLocks noGrp="1"/>
          </p:cNvSpPr>
          <p:nvPr>
            <p:ph type="ftr" sz="quarter" idx="4"/>
          </p:nvPr>
        </p:nvSpPr>
        <p:spPr/>
        <p:txBody>
          <a:bodyPr/>
          <a:lstStyle/>
          <a:p>
            <a:r>
              <a:rPr lang="en-US"/>
              <a:t>SC AAS Phys/Chem &amp; Bacteria Jan2019</a:t>
            </a:r>
          </a:p>
        </p:txBody>
      </p:sp>
    </p:spTree>
    <p:extLst>
      <p:ext uri="{BB962C8B-B14F-4D97-AF65-F5344CB8AC3E}">
        <p14:creationId xmlns:p14="http://schemas.microsoft.com/office/powerpoint/2010/main" val="7875937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400" dirty="0">
                <a:solidFill>
                  <a:prstClr val="black"/>
                </a:solidFill>
              </a:rPr>
              <a:t>Nonpoint source pollution is where an individual source cannot be identified. Examples of nonpoint source pollution comes from Erosion/Sediment runoff, Fertilizers, pesticides Animal wastes, Runoff from roads and parking lots, Illicit spills and illegal dumping, Leaking septic systems. </a:t>
            </a:r>
            <a:r>
              <a:rPr lang="en-US" sz="1600" dirty="0">
                <a:solidFill>
                  <a:prstClr val="black"/>
                </a:solidFill>
              </a:rPr>
              <a:t>This type of pollution #1 cause of water quality problems in SC. </a:t>
            </a:r>
          </a:p>
          <a:p>
            <a:pPr lvl="0"/>
            <a:endParaRPr lang="en-US" sz="1400" dirty="0">
              <a:solidFill>
                <a:prstClr val="black"/>
              </a:solidFill>
            </a:endParaRPr>
          </a:p>
          <a:p>
            <a:endParaRPr lang="en-US" dirty="0"/>
          </a:p>
        </p:txBody>
      </p:sp>
      <p:sp>
        <p:nvSpPr>
          <p:cNvPr id="4" name="Slide Number Placeholder 3"/>
          <p:cNvSpPr>
            <a:spLocks noGrp="1"/>
          </p:cNvSpPr>
          <p:nvPr>
            <p:ph type="sldNum" sz="quarter" idx="10"/>
          </p:nvPr>
        </p:nvSpPr>
        <p:spPr/>
        <p:txBody>
          <a:bodyPr/>
          <a:lstStyle/>
          <a:p>
            <a:fld id="{6AA0B91A-04E6-438C-8ECE-AA6E2C8EC7F9}" type="slidenum">
              <a:rPr lang="en-US" smtClean="0"/>
              <a:t>37</a:t>
            </a:fld>
            <a:endParaRPr lang="en-US"/>
          </a:p>
        </p:txBody>
      </p:sp>
      <p:sp>
        <p:nvSpPr>
          <p:cNvPr id="5" name="5-Point Star 4"/>
          <p:cNvSpPr/>
          <p:nvPr/>
        </p:nvSpPr>
        <p:spPr>
          <a:xfrm>
            <a:off x="1034321" y="6669157"/>
            <a:ext cx="344774" cy="50523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stretch>
            <a:fillRect/>
          </a:stretch>
        </p:blipFill>
        <p:spPr>
          <a:xfrm>
            <a:off x="4312369" y="6656983"/>
            <a:ext cx="381583" cy="557832"/>
          </a:xfrm>
          <a:prstGeom prst="rect">
            <a:avLst/>
          </a:prstGeom>
        </p:spPr>
      </p:pic>
      <p:sp>
        <p:nvSpPr>
          <p:cNvPr id="7" name="Footer Placeholder 6">
            <a:extLst>
              <a:ext uri="{FF2B5EF4-FFF2-40B4-BE49-F238E27FC236}">
                <a16:creationId xmlns:a16="http://schemas.microsoft.com/office/drawing/2014/main" id="{FED9F0EF-0571-A845-9B56-3DD1A64E3ECB}"/>
              </a:ext>
            </a:extLst>
          </p:cNvPr>
          <p:cNvSpPr>
            <a:spLocks noGrp="1"/>
          </p:cNvSpPr>
          <p:nvPr>
            <p:ph type="ftr" sz="quarter" idx="4"/>
          </p:nvPr>
        </p:nvSpPr>
        <p:spPr/>
        <p:txBody>
          <a:bodyPr/>
          <a:lstStyle/>
          <a:p>
            <a:r>
              <a:rPr lang="en-US"/>
              <a:t>SC AAS Phys/Chem &amp; Bacteria Jan2019</a:t>
            </a:r>
          </a:p>
        </p:txBody>
      </p:sp>
    </p:spTree>
    <p:extLst>
      <p:ext uri="{BB962C8B-B14F-4D97-AF65-F5344CB8AC3E}">
        <p14:creationId xmlns:p14="http://schemas.microsoft.com/office/powerpoint/2010/main" val="16812527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We use water for all sorts of activities from recreation to hydration. Water is important to all of us. The quality of water can be indicative of the quality of life. </a:t>
            </a:r>
          </a:p>
          <a:p>
            <a:endParaRPr lang="en-US" sz="1400" dirty="0"/>
          </a:p>
          <a:p>
            <a:r>
              <a:rPr lang="en-US" sz="1400" dirty="0"/>
              <a:t>Monitoring provides specific information about the health of our waterbodies because all the water we have now is all the water we’ll ever have. </a:t>
            </a:r>
          </a:p>
          <a:p>
            <a:endParaRPr lang="en-US" sz="1400" dirty="0"/>
          </a:p>
          <a:p>
            <a:r>
              <a:rPr lang="en-US" sz="1400" dirty="0"/>
              <a:t>So to ensure the health of our waterbodies long-term monitoring can be used to make sure the water is healthy now and for future generations. </a:t>
            </a:r>
          </a:p>
          <a:p>
            <a:endParaRPr lang="en-US" sz="1400" dirty="0"/>
          </a:p>
        </p:txBody>
      </p:sp>
      <p:sp>
        <p:nvSpPr>
          <p:cNvPr id="4" name="Slide Number Placeholder 3"/>
          <p:cNvSpPr>
            <a:spLocks noGrp="1"/>
          </p:cNvSpPr>
          <p:nvPr>
            <p:ph type="sldNum" sz="quarter" idx="10"/>
          </p:nvPr>
        </p:nvSpPr>
        <p:spPr/>
        <p:txBody>
          <a:bodyPr/>
          <a:lstStyle/>
          <a:p>
            <a:fld id="{6AA0B91A-04E6-438C-8ECE-AA6E2C8EC7F9}" type="slidenum">
              <a:rPr lang="en-US" smtClean="0"/>
              <a:t>38</a:t>
            </a:fld>
            <a:endParaRPr lang="en-US"/>
          </a:p>
        </p:txBody>
      </p:sp>
      <p:sp>
        <p:nvSpPr>
          <p:cNvPr id="5" name="Footer Placeholder 4">
            <a:extLst>
              <a:ext uri="{FF2B5EF4-FFF2-40B4-BE49-F238E27FC236}">
                <a16:creationId xmlns:a16="http://schemas.microsoft.com/office/drawing/2014/main" id="{0E751011-CD53-0D4C-A5F7-2F4CE5EC6D76}"/>
              </a:ext>
            </a:extLst>
          </p:cNvPr>
          <p:cNvSpPr>
            <a:spLocks noGrp="1"/>
          </p:cNvSpPr>
          <p:nvPr>
            <p:ph type="ftr" sz="quarter" idx="4"/>
          </p:nvPr>
        </p:nvSpPr>
        <p:spPr/>
        <p:txBody>
          <a:bodyPr/>
          <a:lstStyle/>
          <a:p>
            <a:r>
              <a:rPr lang="en-US"/>
              <a:t>SC AAS Phys/Chem &amp; Bacteria Jan2019</a:t>
            </a:r>
          </a:p>
        </p:txBody>
      </p:sp>
    </p:spTree>
    <p:extLst>
      <p:ext uri="{BB962C8B-B14F-4D97-AF65-F5344CB8AC3E}">
        <p14:creationId xmlns:p14="http://schemas.microsoft.com/office/powerpoint/2010/main" val="13233357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To sample macroinvertebrates in the AAS program, you must be prepared to sample the same location, at the same time of day, twice per year. It is best to select a site that has a well mixed area of flowing water. This means a stream that is wrist deep to hip deep that flows year-round. Remember to only sample during NORMAL flow conditions….never during or after rain storm events. </a:t>
            </a:r>
          </a:p>
          <a:p>
            <a:endParaRPr lang="en-US" sz="1400" dirty="0"/>
          </a:p>
        </p:txBody>
      </p:sp>
      <p:sp>
        <p:nvSpPr>
          <p:cNvPr id="4" name="Slide Number Placeholder 3"/>
          <p:cNvSpPr>
            <a:spLocks noGrp="1"/>
          </p:cNvSpPr>
          <p:nvPr>
            <p:ph type="sldNum" sz="quarter" idx="10"/>
          </p:nvPr>
        </p:nvSpPr>
        <p:spPr/>
        <p:txBody>
          <a:bodyPr/>
          <a:lstStyle/>
          <a:p>
            <a:fld id="{2E33B2D3-720D-430D-A15F-8BAE9A055E1A}" type="slidenum">
              <a:rPr lang="en-US" smtClean="0"/>
              <a:t>39</a:t>
            </a:fld>
            <a:endParaRPr lang="en-US" dirty="0"/>
          </a:p>
        </p:txBody>
      </p:sp>
    </p:spTree>
    <p:extLst>
      <p:ext uri="{BB962C8B-B14F-4D97-AF65-F5344CB8AC3E}">
        <p14:creationId xmlns:p14="http://schemas.microsoft.com/office/powerpoint/2010/main" val="14692143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several things to consider before selecting a site to monitor. First, you need appropriate permission and safe access. It’s also important to learn if the site has ongoing monitoring efforts or not. This could be monitoring at the state level or local monitoring, if so try to pick an area where no data currently exists. Do not sample during extreme weather events as that could alter your stream score. Do not adopt sites on lakes, in swampy areas or on large rivers. Keep in mind that data should only be compared from similar seasons. </a:t>
            </a:r>
          </a:p>
        </p:txBody>
      </p:sp>
      <p:sp>
        <p:nvSpPr>
          <p:cNvPr id="4" name="Slide Number Placeholder 3"/>
          <p:cNvSpPr>
            <a:spLocks noGrp="1"/>
          </p:cNvSpPr>
          <p:nvPr>
            <p:ph type="sldNum" sz="quarter" idx="5"/>
          </p:nvPr>
        </p:nvSpPr>
        <p:spPr/>
        <p:txBody>
          <a:bodyPr/>
          <a:lstStyle/>
          <a:p>
            <a:fld id="{2E33B2D3-720D-430D-A15F-8BAE9A055E1A}" type="slidenum">
              <a:rPr lang="en-US" smtClean="0"/>
              <a:t>40</a:t>
            </a:fld>
            <a:endParaRPr lang="en-US" dirty="0"/>
          </a:p>
        </p:txBody>
      </p:sp>
    </p:spTree>
    <p:extLst>
      <p:ext uri="{BB962C8B-B14F-4D97-AF65-F5344CB8AC3E}">
        <p14:creationId xmlns:p14="http://schemas.microsoft.com/office/powerpoint/2010/main" val="17236653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ym typeface="Wingdings" pitchFamily="2" charset="2"/>
            </a:endParaRPr>
          </a:p>
          <a:p>
            <a:pPr>
              <a:defRPr/>
            </a:pPr>
            <a:r>
              <a:rPr lang="en-US" kern="1200" dirty="0">
                <a:sym typeface="Wingdings" pitchFamily="2" charset="2"/>
              </a:rPr>
              <a:t>South Carolina Adopt-a-Stream </a:t>
            </a:r>
            <a:r>
              <a:rPr lang="en-US" dirty="0">
                <a:sym typeface="Wingdings" pitchFamily="2" charset="2"/>
              </a:rPr>
              <a:t>was launched in 2017 as a freshwater quality monitoring program for citizen scientists. It </a:t>
            </a:r>
            <a:r>
              <a:rPr lang="en-US" kern="1200" dirty="0">
                <a:sym typeface="Wingdings" pitchFamily="2" charset="2"/>
              </a:rPr>
              <a:t>is co-led by South Carolina Dept. of Health and Environmental Control (also known as DHEC) and Clemson University's Center for Watershed Excellence. Together these two groups form the State Team. The State Team helps keep the program running and oversees the public </a:t>
            </a:r>
            <a:r>
              <a:rPr lang="en-US" kern="1200" dirty="0" err="1">
                <a:sym typeface="Wingdings" pitchFamily="2" charset="2"/>
              </a:rPr>
              <a:t>database.Trainers</a:t>
            </a:r>
            <a:r>
              <a:rPr lang="en-US" kern="1200" dirty="0">
                <a:sym typeface="Wingdings" pitchFamily="2" charset="2"/>
              </a:rPr>
              <a:t> are AAS volunteer water quality monitors that have been in the program for more than a year and have completed a trainer certification workshop. Last but not least, YOU. After this workshop, YOU will be a certified citizen scientist. You have the chance to impact water quality in your community by providing VALUABLE data about tidal saltwater sites that you care about.</a:t>
            </a:r>
            <a:r>
              <a:rPr lang="en-US" dirty="0">
                <a:sym typeface="Wingdings" pitchFamily="2" charset="2"/>
              </a:rPr>
              <a:t> </a:t>
            </a:r>
            <a:endParaRPr lang="en-US" dirty="0"/>
          </a:p>
          <a:p>
            <a:endParaRPr lang="en-US" sz="1400" dirty="0">
              <a:sym typeface="Wingdings" pitchFamily="2" charset="2"/>
            </a:endParaRPr>
          </a:p>
        </p:txBody>
      </p:sp>
      <p:sp>
        <p:nvSpPr>
          <p:cNvPr id="4" name="Slide Number Placeholder 3"/>
          <p:cNvSpPr>
            <a:spLocks noGrp="1"/>
          </p:cNvSpPr>
          <p:nvPr>
            <p:ph type="sldNum" sz="quarter" idx="10"/>
          </p:nvPr>
        </p:nvSpPr>
        <p:spPr/>
        <p:txBody>
          <a:bodyPr/>
          <a:lstStyle/>
          <a:p>
            <a:fld id="{6AA0B91A-04E6-438C-8ECE-AA6E2C8EC7F9}" type="slidenum">
              <a:rPr lang="en-US" smtClean="0"/>
              <a:t>4</a:t>
            </a:fld>
            <a:endParaRPr lang="en-US"/>
          </a:p>
        </p:txBody>
      </p:sp>
    </p:spTree>
    <p:extLst>
      <p:ext uri="{BB962C8B-B14F-4D97-AF65-F5344CB8AC3E}">
        <p14:creationId xmlns:p14="http://schemas.microsoft.com/office/powerpoint/2010/main" val="13952519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you adopt your site and begin monitoring it’s good to become familiar with what’s going on in your watershed. You can do this by doing a driving tour, walking the stream if permission is granted or by mapping your data using online tools like the SC AAS Atlas. This tool lets you see where other data currently exists and can make simple maps that allow you to share your data easily. This tool can also be used to help you find your watershed name and number for adding your adopted site to our online database. </a:t>
            </a:r>
          </a:p>
        </p:txBody>
      </p:sp>
      <p:sp>
        <p:nvSpPr>
          <p:cNvPr id="4" name="Slide Number Placeholder 3"/>
          <p:cNvSpPr>
            <a:spLocks noGrp="1"/>
          </p:cNvSpPr>
          <p:nvPr>
            <p:ph type="sldNum" sz="quarter" idx="5"/>
          </p:nvPr>
        </p:nvSpPr>
        <p:spPr/>
        <p:txBody>
          <a:bodyPr/>
          <a:lstStyle/>
          <a:p>
            <a:fld id="{2E33B2D3-720D-430D-A15F-8BAE9A055E1A}" type="slidenum">
              <a:rPr lang="en-US" smtClean="0"/>
              <a:t>41</a:t>
            </a:fld>
            <a:endParaRPr lang="en-US" dirty="0"/>
          </a:p>
        </p:txBody>
      </p:sp>
    </p:spTree>
    <p:extLst>
      <p:ext uri="{BB962C8B-B14F-4D97-AF65-F5344CB8AC3E}">
        <p14:creationId xmlns:p14="http://schemas.microsoft.com/office/powerpoint/2010/main" val="25259584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1774"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safety of volunteers is the highest priority in this program. Never sample if conditions are too dangerous!</a:t>
            </a:r>
          </a:p>
          <a:p>
            <a:pPr marL="0" marR="0" lvl="0" indent="0" algn="l" defTabSz="931774"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defTabSz="931774">
              <a:defRPr/>
            </a:pPr>
            <a:r>
              <a:rPr lang="en-US" sz="1400" dirty="0"/>
              <a:t>It is always best to sample with someone, even if they are not a certified volunteer. However, if you have to sample without someone, let a friend know where you’ll be and what time you plan on leaving and returning. Never sample during a storm. Wait until a storm has stopped AND high water flow has subsided. Keep in mind, your site may be contaminated even if the water is clear or has no odor.  Always wear boots and gloves and wash hands after sampling. </a:t>
            </a:r>
          </a:p>
          <a:p>
            <a:pPr marL="0" marR="0" lvl="0" indent="0" algn="l" defTabSz="931774"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Lastly, if there is evidence of criminal activity, leave the area immediately and call local law enforcement. </a:t>
            </a:r>
            <a:r>
              <a:rPr lang="en-US" sz="1400" kern="1200" dirty="0">
                <a:solidFill>
                  <a:schemeClr val="tx1"/>
                </a:solidFill>
                <a:effectLst/>
                <a:latin typeface="+mn-lt"/>
                <a:ea typeface="+mn-ea"/>
                <a:cs typeface="+mn-cs"/>
              </a:rPr>
              <a:t>Make sure you have permission to sample on private lands each time you sample at that site.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E33B2D3-720D-430D-A15F-8BAE9A055E1A}" type="slidenum">
              <a:rPr lang="en-US" smtClean="0"/>
              <a:t>42</a:t>
            </a:fld>
            <a:endParaRPr lang="en-US" dirty="0"/>
          </a:p>
        </p:txBody>
      </p:sp>
    </p:spTree>
    <p:extLst>
      <p:ext uri="{BB962C8B-B14F-4D97-AF65-F5344CB8AC3E}">
        <p14:creationId xmlns:p14="http://schemas.microsoft.com/office/powerpoint/2010/main" val="7594131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macroinvertebrate monitoring, knowing your stream habitat score can help you understand or document changing conditions at your adopted site. Watch the “Stream Habitat Assessment” video on the Resources &amp; Materials page of our website, www.scadoptastream.org to learn more. This visual assessment should be completed once per year (during leaf-on conditions) and can be done whether you have access to a kit or not. It’s fun to do as a group! </a:t>
            </a:r>
          </a:p>
          <a:p>
            <a:endParaRPr lang="en-US" dirty="0"/>
          </a:p>
          <a:p>
            <a:r>
              <a:rPr lang="en-US" dirty="0"/>
              <a:t>https://www.youtube.com/watch?v=7HDB4IJQlb0</a:t>
            </a:r>
          </a:p>
          <a:p>
            <a:endParaRPr lang="en-US" dirty="0"/>
          </a:p>
          <a:p>
            <a:r>
              <a:rPr lang="en-US" dirty="0"/>
              <a:t>Page 36</a:t>
            </a:r>
          </a:p>
        </p:txBody>
      </p:sp>
      <p:sp>
        <p:nvSpPr>
          <p:cNvPr id="4" name="Slide Number Placeholder 3"/>
          <p:cNvSpPr>
            <a:spLocks noGrp="1"/>
          </p:cNvSpPr>
          <p:nvPr>
            <p:ph type="sldNum" sz="quarter" idx="5"/>
          </p:nvPr>
        </p:nvSpPr>
        <p:spPr/>
        <p:txBody>
          <a:bodyPr/>
          <a:lstStyle/>
          <a:p>
            <a:fld id="{2E33B2D3-720D-430D-A15F-8BAE9A055E1A}" type="slidenum">
              <a:rPr lang="en-US" smtClean="0"/>
              <a:t>43</a:t>
            </a:fld>
            <a:endParaRPr lang="en-US" dirty="0"/>
          </a:p>
        </p:txBody>
      </p:sp>
    </p:spTree>
    <p:extLst>
      <p:ext uri="{BB962C8B-B14F-4D97-AF65-F5344CB8AC3E}">
        <p14:creationId xmlns:p14="http://schemas.microsoft.com/office/powerpoint/2010/main" val="19482216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Page 38</a:t>
            </a:r>
            <a:endParaRPr lang="en-US" dirty="0"/>
          </a:p>
        </p:txBody>
      </p:sp>
      <p:sp>
        <p:nvSpPr>
          <p:cNvPr id="4" name="Slide Number Placeholder 3"/>
          <p:cNvSpPr>
            <a:spLocks noGrp="1"/>
          </p:cNvSpPr>
          <p:nvPr>
            <p:ph type="sldNum" sz="quarter" idx="5"/>
          </p:nvPr>
        </p:nvSpPr>
        <p:spPr/>
        <p:txBody>
          <a:bodyPr/>
          <a:lstStyle/>
          <a:p>
            <a:fld id="{2E33B2D3-720D-430D-A15F-8BAE9A055E1A}" type="slidenum">
              <a:rPr lang="en-US" smtClean="0"/>
              <a:t>44</a:t>
            </a:fld>
            <a:endParaRPr lang="en-US" dirty="0"/>
          </a:p>
        </p:txBody>
      </p:sp>
    </p:spTree>
    <p:extLst>
      <p:ext uri="{BB962C8B-B14F-4D97-AF65-F5344CB8AC3E}">
        <p14:creationId xmlns:p14="http://schemas.microsoft.com/office/powerpoint/2010/main" val="305167247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Page 40</a:t>
            </a:r>
          </a:p>
        </p:txBody>
      </p:sp>
      <p:sp>
        <p:nvSpPr>
          <p:cNvPr id="4" name="Slide Number Placeholder 3"/>
          <p:cNvSpPr>
            <a:spLocks noGrp="1"/>
          </p:cNvSpPr>
          <p:nvPr>
            <p:ph type="sldNum" sz="quarter" idx="5"/>
          </p:nvPr>
        </p:nvSpPr>
        <p:spPr/>
        <p:txBody>
          <a:bodyPr/>
          <a:lstStyle/>
          <a:p>
            <a:fld id="{2E33B2D3-720D-430D-A15F-8BAE9A055E1A}" type="slidenum">
              <a:rPr lang="en-US" smtClean="0"/>
              <a:t>45</a:t>
            </a:fld>
            <a:endParaRPr lang="en-US" dirty="0"/>
          </a:p>
        </p:txBody>
      </p:sp>
    </p:spTree>
    <p:extLst>
      <p:ext uri="{BB962C8B-B14F-4D97-AF65-F5344CB8AC3E}">
        <p14:creationId xmlns:p14="http://schemas.microsoft.com/office/powerpoint/2010/main" val="30584703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its time to go over some macroinvertebrates. First we’ll cover which macroinvertebrates fall in the pollution sensitive organisms category. These organisms are found in good quality water and require high levels of dissolved oxygen</a:t>
            </a:r>
          </a:p>
        </p:txBody>
      </p:sp>
      <p:sp>
        <p:nvSpPr>
          <p:cNvPr id="4" name="Slide Number Placeholder 3"/>
          <p:cNvSpPr>
            <a:spLocks noGrp="1"/>
          </p:cNvSpPr>
          <p:nvPr>
            <p:ph type="sldNum" sz="quarter" idx="10"/>
          </p:nvPr>
        </p:nvSpPr>
        <p:spPr/>
        <p:txBody>
          <a:bodyPr/>
          <a:lstStyle/>
          <a:p>
            <a:fld id="{2E33B2D3-720D-430D-A15F-8BAE9A055E1A}" type="slidenum">
              <a:rPr lang="en-US" smtClean="0"/>
              <a:t>46</a:t>
            </a:fld>
            <a:endParaRPr lang="en-US" dirty="0"/>
          </a:p>
        </p:txBody>
      </p:sp>
    </p:spTree>
    <p:extLst>
      <p:ext uri="{BB962C8B-B14F-4D97-AF65-F5344CB8AC3E}">
        <p14:creationId xmlns:p14="http://schemas.microsoft.com/office/powerpoint/2010/main" val="133960121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solidFill>
                  <a:schemeClr val="accent5"/>
                </a:solidFill>
                <a:latin typeface="Arial" panose="020B0604020202020204" pitchFamily="34" charset="0"/>
              </a:rPr>
              <a:t>Stoneflies do not tolerate low levels of dissolved oxygen and therefore prefer cold, swift-moving streams. The streamlined, flattened bodies of stonefly nymphs enable them to move about the rocky streambed in rapid currents.</a:t>
            </a:r>
          </a:p>
          <a:p>
            <a:endParaRPr lang="en-US" altLang="en-US" sz="1200" dirty="0">
              <a:solidFill>
                <a:schemeClr val="accent5"/>
              </a:solidFill>
              <a:latin typeface="Arial" panose="020B0604020202020204" pitchFamily="34" charset="0"/>
            </a:endParaRPr>
          </a:p>
          <a:p>
            <a:r>
              <a:rPr lang="en-US" altLang="en-US" sz="1200" dirty="0">
                <a:solidFill>
                  <a:schemeClr val="accent5"/>
                </a:solidFill>
                <a:latin typeface="Arial" panose="020B0604020202020204" pitchFamily="34" charset="0"/>
              </a:rPr>
              <a:t>stonefly nymphs always have </a:t>
            </a:r>
            <a:r>
              <a:rPr lang="en-US" altLang="en-US" sz="1200" b="1" dirty="0">
                <a:solidFill>
                  <a:schemeClr val="accent5"/>
                </a:solidFill>
                <a:latin typeface="Arial" panose="020B0604020202020204" pitchFamily="34" charset="0"/>
              </a:rPr>
              <a:t>two tails, prominent antennae, and two claws at the end of each leg. They will never have gills on their abdomen. </a:t>
            </a:r>
          </a:p>
          <a:p>
            <a:endParaRPr lang="en-US" dirty="0"/>
          </a:p>
          <a:p>
            <a:r>
              <a:rPr lang="en-US" dirty="0"/>
              <a:t>Other good indicators can be the 2 sets of wing pads or gills that look like ”hairy armpits”. These macros can be easily confused with mayflies. </a:t>
            </a:r>
          </a:p>
        </p:txBody>
      </p:sp>
      <p:sp>
        <p:nvSpPr>
          <p:cNvPr id="4" name="Slide Number Placeholder 3"/>
          <p:cNvSpPr>
            <a:spLocks noGrp="1"/>
          </p:cNvSpPr>
          <p:nvPr>
            <p:ph type="sldNum" sz="quarter" idx="10"/>
          </p:nvPr>
        </p:nvSpPr>
        <p:spPr/>
        <p:txBody>
          <a:bodyPr/>
          <a:lstStyle/>
          <a:p>
            <a:fld id="{2E33B2D3-720D-430D-A15F-8BAE9A055E1A}" type="slidenum">
              <a:rPr lang="en-US" smtClean="0"/>
              <a:t>47</a:t>
            </a:fld>
            <a:endParaRPr lang="en-US" dirty="0"/>
          </a:p>
        </p:txBody>
      </p:sp>
    </p:spTree>
    <p:extLst>
      <p:ext uri="{BB962C8B-B14F-4D97-AF65-F5344CB8AC3E}">
        <p14:creationId xmlns:p14="http://schemas.microsoft.com/office/powerpoint/2010/main" val="141829104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https://www.youtube.com/watch?v=wYbeaCRFdeQ</a:t>
            </a:r>
          </a:p>
        </p:txBody>
      </p:sp>
      <p:sp>
        <p:nvSpPr>
          <p:cNvPr id="4" name="Slide Number Placeholder 3"/>
          <p:cNvSpPr>
            <a:spLocks noGrp="1"/>
          </p:cNvSpPr>
          <p:nvPr>
            <p:ph type="sldNum" sz="quarter" idx="5"/>
          </p:nvPr>
        </p:nvSpPr>
        <p:spPr/>
        <p:txBody>
          <a:bodyPr/>
          <a:lstStyle/>
          <a:p>
            <a:fld id="{2E33B2D3-720D-430D-A15F-8BAE9A055E1A}" type="slidenum">
              <a:rPr lang="en-US" smtClean="0"/>
              <a:t>48</a:t>
            </a:fld>
            <a:endParaRPr lang="en-US" dirty="0"/>
          </a:p>
        </p:txBody>
      </p:sp>
    </p:spTree>
    <p:extLst>
      <p:ext uri="{BB962C8B-B14F-4D97-AF65-F5344CB8AC3E}">
        <p14:creationId xmlns:p14="http://schemas.microsoft.com/office/powerpoint/2010/main" val="337948232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Mayfly nymphs </a:t>
            </a:r>
            <a:r>
              <a:rPr lang="en-US" sz="1200" dirty="0">
                <a:solidFill>
                  <a:schemeClr val="accent5"/>
                </a:solidFill>
                <a:latin typeface="Arial" charset="0"/>
                <a:ea typeface="+mn-ea"/>
              </a:rPr>
              <a:t>look similar to a stonefly, but with </a:t>
            </a:r>
            <a:r>
              <a:rPr lang="en-US" sz="1200" b="1" dirty="0">
                <a:solidFill>
                  <a:schemeClr val="accent5"/>
                </a:solidFill>
                <a:latin typeface="Arial" charset="0"/>
                <a:ea typeface="+mn-ea"/>
              </a:rPr>
              <a:t>noticeable gills on abdomen </a:t>
            </a:r>
            <a:r>
              <a:rPr lang="en-US" sz="1200" dirty="0">
                <a:solidFill>
                  <a:schemeClr val="accent5"/>
                </a:solidFill>
                <a:latin typeface="Arial" charset="0"/>
                <a:ea typeface="+mn-ea"/>
              </a:rPr>
              <a:t>and </a:t>
            </a:r>
            <a:r>
              <a:rPr lang="en-US" sz="1200" b="1" dirty="0">
                <a:solidFill>
                  <a:schemeClr val="accent5"/>
                </a:solidFill>
                <a:latin typeface="Arial" charset="0"/>
                <a:ea typeface="+mn-ea"/>
              </a:rPr>
              <a:t>three tails </a:t>
            </a:r>
            <a:r>
              <a:rPr lang="en-US" sz="1200" dirty="0">
                <a:solidFill>
                  <a:schemeClr val="accent5"/>
                </a:solidFill>
                <a:latin typeface="Arial" charset="0"/>
                <a:ea typeface="+mn-ea"/>
              </a:rPr>
              <a:t>instead of two in most cases. They can be shaped like a small minnow or can be flattened top to bottom. </a:t>
            </a:r>
          </a:p>
          <a:p>
            <a:endParaRPr lang="en-US" dirty="0"/>
          </a:p>
        </p:txBody>
      </p:sp>
      <p:sp>
        <p:nvSpPr>
          <p:cNvPr id="4" name="Slide Number Placeholder 3"/>
          <p:cNvSpPr>
            <a:spLocks noGrp="1"/>
          </p:cNvSpPr>
          <p:nvPr>
            <p:ph type="sldNum" sz="quarter" idx="10"/>
          </p:nvPr>
        </p:nvSpPr>
        <p:spPr/>
        <p:txBody>
          <a:bodyPr/>
          <a:lstStyle/>
          <a:p>
            <a:fld id="{2E33B2D3-720D-430D-A15F-8BAE9A055E1A}" type="slidenum">
              <a:rPr lang="en-US" smtClean="0"/>
              <a:t>49</a:t>
            </a:fld>
            <a:endParaRPr lang="en-US" dirty="0"/>
          </a:p>
        </p:txBody>
      </p:sp>
    </p:spTree>
    <p:extLst>
      <p:ext uri="{BB962C8B-B14F-4D97-AF65-F5344CB8AC3E}">
        <p14:creationId xmlns:p14="http://schemas.microsoft.com/office/powerpoint/2010/main" val="283649458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effectLst/>
                <a:latin typeface="YouTube Noto"/>
                <a:hlinkClick r:id="rId3" tooltip="Share link"/>
              </a:rPr>
              <a:t>https://youtu.be/-Psfo9Sk5xk</a:t>
            </a:r>
            <a:endParaRPr lang="en-US" dirty="0"/>
          </a:p>
        </p:txBody>
      </p:sp>
      <p:sp>
        <p:nvSpPr>
          <p:cNvPr id="4" name="Slide Number Placeholder 3"/>
          <p:cNvSpPr>
            <a:spLocks noGrp="1"/>
          </p:cNvSpPr>
          <p:nvPr>
            <p:ph type="sldNum" sz="quarter" idx="5"/>
          </p:nvPr>
        </p:nvSpPr>
        <p:spPr/>
        <p:txBody>
          <a:bodyPr/>
          <a:lstStyle/>
          <a:p>
            <a:fld id="{2E33B2D3-720D-430D-A15F-8BAE9A055E1A}" type="slidenum">
              <a:rPr lang="en-US" smtClean="0"/>
              <a:t>50</a:t>
            </a:fld>
            <a:endParaRPr lang="en-US" dirty="0"/>
          </a:p>
        </p:txBody>
      </p:sp>
    </p:spTree>
    <p:extLst>
      <p:ext uri="{BB962C8B-B14F-4D97-AF65-F5344CB8AC3E}">
        <p14:creationId xmlns:p14="http://schemas.microsoft.com/office/powerpoint/2010/main" val="11401593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some time to get to know the volunteers. Ask them:</a:t>
            </a:r>
          </a:p>
          <a:p>
            <a:endParaRPr lang="en-US" dirty="0"/>
          </a:p>
          <a:p>
            <a:r>
              <a:rPr lang="en-US" dirty="0"/>
              <a:t>Who they are</a:t>
            </a:r>
          </a:p>
          <a:p>
            <a:r>
              <a:rPr lang="en-US" dirty="0"/>
              <a:t>What they do</a:t>
            </a:r>
          </a:p>
          <a:p>
            <a:r>
              <a:rPr lang="en-US" dirty="0"/>
              <a:t>Why they have come to the training</a:t>
            </a:r>
          </a:p>
          <a:p>
            <a:endParaRPr lang="en-US" dirty="0"/>
          </a:p>
          <a:p>
            <a:r>
              <a:rPr lang="en-US" dirty="0"/>
              <a:t>MESSAGE: GET READY TO GET INVOLVED! We will have as much hands-on as possible in this training, but the best thing to do, is get out and sample. </a:t>
            </a:r>
          </a:p>
        </p:txBody>
      </p:sp>
      <p:sp>
        <p:nvSpPr>
          <p:cNvPr id="4" name="Footer Placeholder 3"/>
          <p:cNvSpPr>
            <a:spLocks noGrp="1"/>
          </p:cNvSpPr>
          <p:nvPr>
            <p:ph type="ftr" sz="quarter" idx="4"/>
          </p:nvPr>
        </p:nvSpPr>
        <p:spPr/>
        <p:txBody>
          <a:bodyPr/>
          <a:lstStyle/>
          <a:p>
            <a:r>
              <a:rPr lang="en-US" dirty="0"/>
              <a:t>SC AAS Phys/Chem &amp; Bacteria Jan2019</a:t>
            </a:r>
          </a:p>
        </p:txBody>
      </p:sp>
      <p:sp>
        <p:nvSpPr>
          <p:cNvPr id="5" name="Slide Number Placeholder 4"/>
          <p:cNvSpPr>
            <a:spLocks noGrp="1"/>
          </p:cNvSpPr>
          <p:nvPr>
            <p:ph type="sldNum" sz="quarter" idx="5"/>
          </p:nvPr>
        </p:nvSpPr>
        <p:spPr/>
        <p:txBody>
          <a:bodyPr/>
          <a:lstStyle/>
          <a:p>
            <a:fld id="{6AA0B91A-04E6-438C-8ECE-AA6E2C8EC7F9}" type="slidenum">
              <a:rPr lang="en-US" smtClean="0"/>
              <a:t>5</a:t>
            </a:fld>
            <a:endParaRPr lang="en-US" dirty="0"/>
          </a:p>
        </p:txBody>
      </p:sp>
    </p:spTree>
    <p:extLst>
      <p:ext uri="{BB962C8B-B14F-4D97-AF65-F5344CB8AC3E}">
        <p14:creationId xmlns:p14="http://schemas.microsoft.com/office/powerpoint/2010/main" val="44305696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u="sng"/>
            </a:pPr>
            <a:r>
              <a:rPr lang="en-US" dirty="0"/>
              <a:t>Here is a side by side comparison of the Stonefly and Mayfly</a:t>
            </a:r>
          </a:p>
          <a:p>
            <a:pPr>
              <a:defRPr u="sng"/>
            </a:pPr>
            <a:r>
              <a:rPr lang="en-US" dirty="0"/>
              <a:t>Speaking Points</a:t>
            </a:r>
          </a:p>
          <a:p>
            <a:pPr marL="222250" indent="-222250">
              <a:buSzPct val="145000"/>
              <a:buChar char="•"/>
            </a:pPr>
            <a:r>
              <a:rPr lang="en-US" dirty="0"/>
              <a:t>Make sure to point out the Gills on the mayfly (abdomen)</a:t>
            </a:r>
          </a:p>
          <a:p>
            <a:pPr marL="222250" indent="-222250">
              <a:buSzPct val="145000"/>
              <a:buChar char="•"/>
            </a:pPr>
            <a:r>
              <a:rPr lang="en-US" dirty="0"/>
              <a:t>Most mayflies have 3 tails, but some have 2 and gills are more reliable for telling them apart</a:t>
            </a:r>
          </a:p>
          <a:p>
            <a:pPr marL="222250" indent="-222250">
              <a:buSzPct val="145000"/>
              <a:buChar char="•"/>
            </a:pPr>
            <a:r>
              <a:rPr lang="en-US" dirty="0"/>
              <a:t>2 tarsal claws (stonefly) vs. 1 on mayfly</a:t>
            </a:r>
          </a:p>
          <a:p>
            <a:endParaRPr lang="en-US" dirty="0"/>
          </a:p>
        </p:txBody>
      </p:sp>
      <p:sp>
        <p:nvSpPr>
          <p:cNvPr id="4" name="Slide Number Placeholder 3"/>
          <p:cNvSpPr>
            <a:spLocks noGrp="1"/>
          </p:cNvSpPr>
          <p:nvPr>
            <p:ph type="sldNum" sz="quarter" idx="5"/>
          </p:nvPr>
        </p:nvSpPr>
        <p:spPr/>
        <p:txBody>
          <a:bodyPr/>
          <a:lstStyle/>
          <a:p>
            <a:fld id="{2E33B2D3-720D-430D-A15F-8BAE9A055E1A}" type="slidenum">
              <a:rPr lang="en-US" smtClean="0"/>
              <a:t>51</a:t>
            </a:fld>
            <a:endParaRPr lang="en-US" dirty="0"/>
          </a:p>
        </p:txBody>
      </p:sp>
    </p:spTree>
    <p:extLst>
      <p:ext uri="{BB962C8B-B14F-4D97-AF65-F5344CB8AC3E}">
        <p14:creationId xmlns:p14="http://schemas.microsoft.com/office/powerpoint/2010/main" val="287609311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Caddisfly larva are unique because some </a:t>
            </a:r>
            <a:r>
              <a:rPr lang="en-US" sz="1200" b="1" dirty="0">
                <a:solidFill>
                  <a:schemeClr val="accent5"/>
                </a:solidFill>
                <a:effectLst>
                  <a:outerShdw blurRad="38100" dist="38100" dir="2700000" algn="tl">
                    <a:srgbClr val="FFFFFF"/>
                  </a:outerShdw>
                </a:effectLst>
                <a:latin typeface="Arial" panose="020B0604020202020204" pitchFamily="34" charset="0"/>
              </a:rPr>
              <a:t>b</a:t>
            </a:r>
            <a:r>
              <a:rPr lang="en-US" altLang="en-US" sz="1200" b="1" dirty="0">
                <a:solidFill>
                  <a:schemeClr val="accent5"/>
                </a:solidFill>
                <a:effectLst>
                  <a:outerShdw blurRad="38100" dist="38100" dir="2700000" algn="tl">
                    <a:srgbClr val="FFFFFF"/>
                  </a:outerShdw>
                </a:effectLst>
                <a:latin typeface="Arial" panose="020B0604020202020204" pitchFamily="34" charset="0"/>
              </a:rPr>
              <a:t>uild distinctive cases </a:t>
            </a:r>
            <a:r>
              <a:rPr lang="en-US" altLang="en-US" sz="1200" dirty="0">
                <a:solidFill>
                  <a:schemeClr val="accent5"/>
                </a:solidFill>
                <a:effectLst>
                  <a:outerShdw blurRad="38100" dist="38100" dir="2700000" algn="tl">
                    <a:srgbClr val="FFFFFF"/>
                  </a:outerShdw>
                </a:effectLst>
                <a:latin typeface="Arial" panose="020B0604020202020204" pitchFamily="34" charset="0"/>
              </a:rPr>
              <a:t>made of sticks, rocks, sand, plant material and/or other debris. There is also a common net-spinning caddisfly that spins a net instead of building a case around itself. Common net-spinning caddisflies should be </a:t>
            </a:r>
            <a:r>
              <a:rPr lang="en-US" altLang="en-US" sz="1200" dirty="0" err="1">
                <a:solidFill>
                  <a:schemeClr val="accent5"/>
                </a:solidFill>
                <a:effectLst>
                  <a:outerShdw blurRad="38100" dist="38100" dir="2700000" algn="tl">
                    <a:srgbClr val="FFFFFF"/>
                  </a:outerShdw>
                </a:effectLst>
                <a:latin typeface="Arial" panose="020B0604020202020204" pitchFamily="34" charset="0"/>
              </a:rPr>
              <a:t>be</a:t>
            </a:r>
            <a:r>
              <a:rPr lang="en-US" altLang="en-US" sz="1200" dirty="0">
                <a:solidFill>
                  <a:schemeClr val="accent5"/>
                </a:solidFill>
                <a:effectLst>
                  <a:outerShdw blurRad="38100" dist="38100" dir="2700000" algn="tl">
                    <a:srgbClr val="FFFFFF"/>
                  </a:outerShdw>
                </a:effectLst>
                <a:latin typeface="Arial" panose="020B0604020202020204" pitchFamily="34" charset="0"/>
              </a:rPr>
              <a:t> counted separately. In general, caddisfly larvae are c shaped, have 3 pairs of legs and have 2 claws at the end of their abdomen. Some caddisflies are free swimming. </a:t>
            </a:r>
          </a:p>
          <a:p>
            <a:endParaRPr lang="en-US" dirty="0"/>
          </a:p>
        </p:txBody>
      </p:sp>
      <p:sp>
        <p:nvSpPr>
          <p:cNvPr id="4" name="Slide Number Placeholder 3"/>
          <p:cNvSpPr>
            <a:spLocks noGrp="1"/>
          </p:cNvSpPr>
          <p:nvPr>
            <p:ph type="sldNum" sz="quarter" idx="10"/>
          </p:nvPr>
        </p:nvSpPr>
        <p:spPr/>
        <p:txBody>
          <a:bodyPr/>
          <a:lstStyle/>
          <a:p>
            <a:fld id="{2E33B2D3-720D-430D-A15F-8BAE9A055E1A}" type="slidenum">
              <a:rPr lang="en-US" smtClean="0"/>
              <a:t>52</a:t>
            </a:fld>
            <a:endParaRPr lang="en-US" dirty="0"/>
          </a:p>
        </p:txBody>
      </p:sp>
    </p:spTree>
    <p:extLst>
      <p:ext uri="{BB962C8B-B14F-4D97-AF65-F5344CB8AC3E}">
        <p14:creationId xmlns:p14="http://schemas.microsoft.com/office/powerpoint/2010/main" val="365213434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FFFFFF"/>
                </a:solidFill>
                <a:effectLst/>
                <a:latin typeface="YouTube Noto"/>
                <a:hlinkClick r:id="rId3"/>
              </a:rPr>
              <a:t>https://youtu.be/W7LOhbjCzeU</a:t>
            </a:r>
            <a:endParaRPr lang="en-US" dirty="0"/>
          </a:p>
        </p:txBody>
      </p:sp>
      <p:sp>
        <p:nvSpPr>
          <p:cNvPr id="4" name="Slide Number Placeholder 3"/>
          <p:cNvSpPr>
            <a:spLocks noGrp="1"/>
          </p:cNvSpPr>
          <p:nvPr>
            <p:ph type="sldNum" sz="quarter" idx="5"/>
          </p:nvPr>
        </p:nvSpPr>
        <p:spPr/>
        <p:txBody>
          <a:bodyPr/>
          <a:lstStyle/>
          <a:p>
            <a:fld id="{2E33B2D3-720D-430D-A15F-8BAE9A055E1A}" type="slidenum">
              <a:rPr lang="en-US" smtClean="0"/>
              <a:t>53</a:t>
            </a:fld>
            <a:endParaRPr lang="en-US" dirty="0"/>
          </a:p>
        </p:txBody>
      </p:sp>
    </p:spTree>
    <p:extLst>
      <p:ext uri="{BB962C8B-B14F-4D97-AF65-F5344CB8AC3E}">
        <p14:creationId xmlns:p14="http://schemas.microsoft.com/office/powerpoint/2010/main" val="110704228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Aquatic snipe fly larva </a:t>
            </a:r>
            <a:r>
              <a:rPr lang="en-US" sz="1200" dirty="0">
                <a:solidFill>
                  <a:schemeClr val="accent5"/>
                </a:solidFill>
                <a:latin typeface="Arial" panose="020B0604020202020204" pitchFamily="34" charset="0"/>
              </a:rPr>
              <a:t>are m</a:t>
            </a:r>
            <a:r>
              <a:rPr lang="en-US" altLang="en-US" sz="1200" dirty="0">
                <a:solidFill>
                  <a:schemeClr val="accent5"/>
                </a:solidFill>
                <a:latin typeface="Arial" panose="020B0604020202020204" pitchFamily="34" charset="0"/>
              </a:rPr>
              <a:t>ostly cylindrical, with the </a:t>
            </a:r>
            <a:r>
              <a:rPr lang="en-US" altLang="en-US" sz="1200" b="1" dirty="0">
                <a:solidFill>
                  <a:schemeClr val="accent5"/>
                </a:solidFill>
                <a:latin typeface="Arial" panose="020B0604020202020204" pitchFamily="34" charset="0"/>
              </a:rPr>
              <a:t>front tapered to a cone-shaped point. The can be pale brown to green in color and are </a:t>
            </a:r>
            <a:r>
              <a:rPr lang="en-US" altLang="en-US" sz="1200" b="1" dirty="0" err="1">
                <a:solidFill>
                  <a:schemeClr val="accent5"/>
                </a:solidFill>
                <a:latin typeface="Arial" panose="020B0604020202020204" pitchFamily="34" charset="0"/>
              </a:rPr>
              <a:t>catipillar</a:t>
            </a:r>
            <a:r>
              <a:rPr lang="en-US" altLang="en-US" sz="1200" b="1" dirty="0">
                <a:solidFill>
                  <a:schemeClr val="accent5"/>
                </a:solidFill>
                <a:latin typeface="Arial" panose="020B0604020202020204" pitchFamily="34" charset="0"/>
              </a:rPr>
              <a:t>-like. They also have two stout tails.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b="1" dirty="0">
              <a:solidFill>
                <a:schemeClr val="accent5"/>
              </a:solidFill>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Look similar to crane flies (which have no prolegs) and midges (which are much smaller), and</a:t>
            </a:r>
            <a:r>
              <a:rPr lang="en-US" baseline="0" dirty="0"/>
              <a:t> another kind of Dipteran in the Family Empididae (dance flies)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chemeClr val="accent5"/>
              </a:solidFill>
              <a:latin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2E33B2D3-720D-430D-A15F-8BAE9A055E1A}" type="slidenum">
              <a:rPr lang="en-US" smtClean="0"/>
              <a:t>54</a:t>
            </a:fld>
            <a:endParaRPr lang="en-US" dirty="0"/>
          </a:p>
        </p:txBody>
      </p:sp>
    </p:spTree>
    <p:extLst>
      <p:ext uri="{BB962C8B-B14F-4D97-AF65-F5344CB8AC3E}">
        <p14:creationId xmlns:p14="http://schemas.microsoft.com/office/powerpoint/2010/main" val="294910734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effectLst/>
                <a:latin typeface="YouTube Noto"/>
                <a:hlinkClick r:id="rId3" tooltip="Share link"/>
              </a:rPr>
              <a:t>https://youtu.be/fh0OQP4t6rc</a:t>
            </a:r>
            <a:endParaRPr lang="en-US" dirty="0"/>
          </a:p>
        </p:txBody>
      </p:sp>
      <p:sp>
        <p:nvSpPr>
          <p:cNvPr id="4" name="Slide Number Placeholder 3"/>
          <p:cNvSpPr>
            <a:spLocks noGrp="1"/>
          </p:cNvSpPr>
          <p:nvPr>
            <p:ph type="sldNum" sz="quarter" idx="5"/>
          </p:nvPr>
        </p:nvSpPr>
        <p:spPr/>
        <p:txBody>
          <a:bodyPr/>
          <a:lstStyle/>
          <a:p>
            <a:fld id="{2E33B2D3-720D-430D-A15F-8BAE9A055E1A}" type="slidenum">
              <a:rPr lang="en-US" smtClean="0"/>
              <a:t>55</a:t>
            </a:fld>
            <a:endParaRPr lang="en-US" dirty="0"/>
          </a:p>
        </p:txBody>
      </p:sp>
    </p:spTree>
    <p:extLst>
      <p:ext uri="{BB962C8B-B14F-4D97-AF65-F5344CB8AC3E}">
        <p14:creationId xmlns:p14="http://schemas.microsoft.com/office/powerpoint/2010/main" val="222554267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solidFill>
                  <a:schemeClr val="accent5"/>
                </a:solidFill>
                <a:latin typeface="Arial" panose="020B0604020202020204" pitchFamily="34" charset="0"/>
              </a:rPr>
              <a:t>Water pennies are very small. Water pennies prefer cold, fast-moving streams. Their smooth, flattened bodies enable them to resist the pull of the current. Water pennies are usually found on smooth rocks where they graze on attached algae </a:t>
            </a:r>
          </a:p>
          <a:p>
            <a:endParaRPr lang="en-US" dirty="0"/>
          </a:p>
          <a:p>
            <a:r>
              <a:rPr lang="en-US" dirty="0"/>
              <a:t>They have a Flat body, looking very similar to a horseshoe crab. They are almost always found stuck (suction cup-like) to the sides and tops of rocks. </a:t>
            </a:r>
          </a:p>
        </p:txBody>
      </p:sp>
      <p:sp>
        <p:nvSpPr>
          <p:cNvPr id="4" name="Slide Number Placeholder 3"/>
          <p:cNvSpPr>
            <a:spLocks noGrp="1"/>
          </p:cNvSpPr>
          <p:nvPr>
            <p:ph type="sldNum" sz="quarter" idx="10"/>
          </p:nvPr>
        </p:nvSpPr>
        <p:spPr/>
        <p:txBody>
          <a:bodyPr/>
          <a:lstStyle/>
          <a:p>
            <a:fld id="{2E33B2D3-720D-430D-A15F-8BAE9A055E1A}" type="slidenum">
              <a:rPr lang="en-US" smtClean="0"/>
              <a:t>56</a:t>
            </a:fld>
            <a:endParaRPr lang="en-US" dirty="0"/>
          </a:p>
        </p:txBody>
      </p:sp>
    </p:spTree>
    <p:extLst>
      <p:ext uri="{BB962C8B-B14F-4D97-AF65-F5344CB8AC3E}">
        <p14:creationId xmlns:p14="http://schemas.microsoft.com/office/powerpoint/2010/main" val="256132602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gilled snails have a hard flat plate attached on the rear of the foot, kind of like a trap door. If needed, snails withdraw the head and foot into the shell and seal the opening. To ID the gilled snail, orient the shell to where the point is upwards. If the “door’ opens to </a:t>
            </a:r>
            <a:r>
              <a:rPr lang="en-US" sz="1200" b="0" i="0" kern="1200" dirty="0" err="1">
                <a:solidFill>
                  <a:schemeClr val="tx1"/>
                </a:solidFill>
                <a:effectLst/>
                <a:latin typeface="+mn-lt"/>
                <a:ea typeface="+mn-ea"/>
                <a:cs typeface="+mn-cs"/>
              </a:rPr>
              <a:t>to</a:t>
            </a:r>
            <a:r>
              <a:rPr lang="en-US" sz="1200" b="0" i="0" kern="1200" dirty="0">
                <a:solidFill>
                  <a:schemeClr val="tx1"/>
                </a:solidFill>
                <a:effectLst/>
                <a:latin typeface="+mn-lt"/>
                <a:ea typeface="+mn-ea"/>
                <a:cs typeface="+mn-cs"/>
              </a:rPr>
              <a:t> the right you have found a gilled snail. </a:t>
            </a:r>
            <a:endParaRPr lang="en-US" dirty="0"/>
          </a:p>
        </p:txBody>
      </p:sp>
      <p:sp>
        <p:nvSpPr>
          <p:cNvPr id="4" name="Slide Number Placeholder 3"/>
          <p:cNvSpPr>
            <a:spLocks noGrp="1"/>
          </p:cNvSpPr>
          <p:nvPr>
            <p:ph type="sldNum" sz="quarter" idx="10"/>
          </p:nvPr>
        </p:nvSpPr>
        <p:spPr/>
        <p:txBody>
          <a:bodyPr/>
          <a:lstStyle/>
          <a:p>
            <a:fld id="{2E33B2D3-720D-430D-A15F-8BAE9A055E1A}" type="slidenum">
              <a:rPr lang="en-US" smtClean="0"/>
              <a:t>57</a:t>
            </a:fld>
            <a:endParaRPr lang="en-US" dirty="0"/>
          </a:p>
        </p:txBody>
      </p:sp>
    </p:spTree>
    <p:extLst>
      <p:ext uri="{BB962C8B-B14F-4D97-AF65-F5344CB8AC3E}">
        <p14:creationId xmlns:p14="http://schemas.microsoft.com/office/powerpoint/2010/main" val="317378481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example of a right handed vs left handed snail. </a:t>
            </a:r>
          </a:p>
        </p:txBody>
      </p:sp>
      <p:sp>
        <p:nvSpPr>
          <p:cNvPr id="4" name="Slide Number Placeholder 3"/>
          <p:cNvSpPr>
            <a:spLocks noGrp="1"/>
          </p:cNvSpPr>
          <p:nvPr>
            <p:ph type="sldNum" sz="quarter" idx="5"/>
          </p:nvPr>
        </p:nvSpPr>
        <p:spPr/>
        <p:txBody>
          <a:bodyPr/>
          <a:lstStyle/>
          <a:p>
            <a:fld id="{2E33B2D3-720D-430D-A15F-8BAE9A055E1A}" type="slidenum">
              <a:rPr lang="en-US" smtClean="0"/>
              <a:t>58</a:t>
            </a:fld>
            <a:endParaRPr lang="en-US" dirty="0"/>
          </a:p>
        </p:txBody>
      </p:sp>
    </p:spTree>
    <p:extLst>
      <p:ext uri="{BB962C8B-B14F-4D97-AF65-F5344CB8AC3E}">
        <p14:creationId xmlns:p14="http://schemas.microsoft.com/office/powerpoint/2010/main" val="276126913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Riffle beetle larvae are elongate, up to 16 mm long (most less than 8), with the head and all 3 pairs of legs visible from above. They are “c” shaped and “crunchy.”</a:t>
            </a:r>
            <a:endParaRPr lang="en-US" dirty="0"/>
          </a:p>
          <a:p>
            <a:r>
              <a:rPr lang="en-US" sz="1200" b="0" i="0" kern="1200" dirty="0">
                <a:solidFill>
                  <a:schemeClr val="tx1"/>
                </a:solidFill>
                <a:effectLst/>
                <a:latin typeface="+mn-lt"/>
                <a:ea typeface="+mn-ea"/>
                <a:cs typeface="+mn-cs"/>
              </a:rPr>
              <a:t>Adult riffle beetles are small, dark, elongate, hard-bodied beetles, with relatively long legs and tarsal claws. The antennae are at most slightly clubbed,</a:t>
            </a:r>
          </a:p>
        </p:txBody>
      </p:sp>
      <p:sp>
        <p:nvSpPr>
          <p:cNvPr id="4" name="Slide Number Placeholder 3"/>
          <p:cNvSpPr>
            <a:spLocks noGrp="1"/>
          </p:cNvSpPr>
          <p:nvPr>
            <p:ph type="sldNum" sz="quarter" idx="10"/>
          </p:nvPr>
        </p:nvSpPr>
        <p:spPr/>
        <p:txBody>
          <a:bodyPr/>
          <a:lstStyle/>
          <a:p>
            <a:fld id="{2E33B2D3-720D-430D-A15F-8BAE9A055E1A}" type="slidenum">
              <a:rPr lang="en-US" smtClean="0"/>
              <a:t>59</a:t>
            </a:fld>
            <a:endParaRPr lang="en-US" dirty="0"/>
          </a:p>
        </p:txBody>
      </p:sp>
    </p:spTree>
    <p:extLst>
      <p:ext uri="{BB962C8B-B14F-4D97-AF65-F5344CB8AC3E}">
        <p14:creationId xmlns:p14="http://schemas.microsoft.com/office/powerpoint/2010/main" val="352854070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FFFFFF"/>
                </a:solidFill>
                <a:effectLst/>
                <a:latin typeface="YouTube Noto"/>
                <a:hlinkClick r:id="rId3"/>
              </a:rPr>
              <a:t>https://youtu.be/O0uNbzsceZE</a:t>
            </a:r>
            <a:endParaRPr lang="en-US" dirty="0"/>
          </a:p>
        </p:txBody>
      </p:sp>
      <p:sp>
        <p:nvSpPr>
          <p:cNvPr id="4" name="Slide Number Placeholder 3"/>
          <p:cNvSpPr>
            <a:spLocks noGrp="1"/>
          </p:cNvSpPr>
          <p:nvPr>
            <p:ph type="sldNum" sz="quarter" idx="5"/>
          </p:nvPr>
        </p:nvSpPr>
        <p:spPr/>
        <p:txBody>
          <a:bodyPr/>
          <a:lstStyle/>
          <a:p>
            <a:fld id="{2E33B2D3-720D-430D-A15F-8BAE9A055E1A}" type="slidenum">
              <a:rPr lang="en-US" smtClean="0"/>
              <a:t>60</a:t>
            </a:fld>
            <a:endParaRPr lang="en-US" dirty="0"/>
          </a:p>
        </p:txBody>
      </p:sp>
    </p:spTree>
    <p:extLst>
      <p:ext uri="{BB962C8B-B14F-4D97-AF65-F5344CB8AC3E}">
        <p14:creationId xmlns:p14="http://schemas.microsoft.com/office/powerpoint/2010/main" val="26894552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solidFill>
                  <a:schemeClr val="accent5"/>
                </a:solidFill>
                <a:latin typeface="Arial" panose="020B0604020202020204" pitchFamily="34" charset="0"/>
              </a:rPr>
              <a:t>The organisms that we sample for are called benthic macroinvertebrates – or in other words aquatic bugs that live in the stream bottom. Macroinvertebrates have the following characteristics. They: </a:t>
            </a:r>
          </a:p>
          <a:p>
            <a:pPr eaLnBrk="1" hangingPunct="1">
              <a:buFont typeface="Wingdings" panose="05000000000000000000" pitchFamily="2" charset="2"/>
              <a:buChar char="§"/>
            </a:pPr>
            <a:r>
              <a:rPr lang="en-US" altLang="en-US" sz="1200" dirty="0">
                <a:solidFill>
                  <a:schemeClr val="accent5"/>
                </a:solidFill>
                <a:latin typeface="Arial" panose="020B0604020202020204" pitchFamily="34" charset="0"/>
              </a:rPr>
              <a:t>Lack backbone </a:t>
            </a:r>
          </a:p>
          <a:p>
            <a:pPr eaLnBrk="1" hangingPunct="1">
              <a:buFont typeface="Wingdings" panose="05000000000000000000" pitchFamily="2" charset="2"/>
              <a:buChar char="§"/>
            </a:pPr>
            <a:r>
              <a:rPr lang="en-US" altLang="en-US" sz="1200" dirty="0">
                <a:solidFill>
                  <a:schemeClr val="accent5"/>
                </a:solidFill>
                <a:latin typeface="Arial" panose="020B0604020202020204" pitchFamily="34" charset="0"/>
              </a:rPr>
              <a:t>Visible to the naked eye</a:t>
            </a:r>
          </a:p>
          <a:p>
            <a:pPr eaLnBrk="1" hangingPunct="1">
              <a:buFont typeface="Wingdings" panose="05000000000000000000" pitchFamily="2" charset="2"/>
              <a:buChar char="§"/>
            </a:pPr>
            <a:r>
              <a:rPr lang="en-US" altLang="en-US" sz="1200" dirty="0">
                <a:solidFill>
                  <a:schemeClr val="accent5"/>
                </a:solidFill>
                <a:latin typeface="Arial" panose="020B0604020202020204" pitchFamily="34" charset="0"/>
              </a:rPr>
              <a:t>Live in many different habitats</a:t>
            </a:r>
          </a:p>
          <a:p>
            <a:pPr eaLnBrk="1" hangingPunct="1">
              <a:buFont typeface="Wingdings" panose="05000000000000000000" pitchFamily="2" charset="2"/>
              <a:buChar char="§"/>
            </a:pPr>
            <a:r>
              <a:rPr lang="en-US" altLang="en-US" sz="1200" dirty="0">
                <a:solidFill>
                  <a:schemeClr val="accent5"/>
                </a:solidFill>
                <a:latin typeface="Arial" panose="020B0604020202020204" pitchFamily="34" charset="0"/>
              </a:rPr>
              <a:t>Derive oxygen from water </a:t>
            </a:r>
          </a:p>
          <a:p>
            <a:pPr eaLnBrk="1" hangingPunct="1">
              <a:buFont typeface="Wingdings" panose="05000000000000000000" pitchFamily="2" charset="2"/>
              <a:buChar char="§"/>
            </a:pPr>
            <a:r>
              <a:rPr lang="en-US" altLang="en-US" sz="1200" dirty="0">
                <a:solidFill>
                  <a:schemeClr val="accent5"/>
                </a:solidFill>
                <a:latin typeface="Arial" panose="020B0604020202020204" pitchFamily="34" charset="0"/>
              </a:rPr>
              <a:t>Impacted by all stresses that occur in a stream environment, both man-made and naturally occurring</a:t>
            </a:r>
          </a:p>
          <a:p>
            <a:endParaRPr lang="en-US" dirty="0"/>
          </a:p>
        </p:txBody>
      </p:sp>
      <p:sp>
        <p:nvSpPr>
          <p:cNvPr id="4" name="Slide Number Placeholder 3"/>
          <p:cNvSpPr>
            <a:spLocks noGrp="1"/>
          </p:cNvSpPr>
          <p:nvPr>
            <p:ph type="sldNum" sz="quarter" idx="10"/>
          </p:nvPr>
        </p:nvSpPr>
        <p:spPr/>
        <p:txBody>
          <a:bodyPr/>
          <a:lstStyle/>
          <a:p>
            <a:fld id="{2E33B2D3-720D-430D-A15F-8BAE9A055E1A}" type="slidenum">
              <a:rPr lang="en-US" smtClean="0"/>
              <a:t>6</a:t>
            </a:fld>
            <a:endParaRPr lang="en-US" dirty="0"/>
          </a:p>
        </p:txBody>
      </p:sp>
    </p:spTree>
    <p:extLst>
      <p:ext uri="{BB962C8B-B14F-4D97-AF65-F5344CB8AC3E}">
        <p14:creationId xmlns:p14="http://schemas.microsoft.com/office/powerpoint/2010/main" val="276762596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Riffle beetle larva are ‘crunchy’ (hard bodies) vs caddisflies and other beetles which are ‘creamy’ (or soft-bodied)</a:t>
            </a:r>
          </a:p>
          <a:p>
            <a:endParaRPr lang="en-US" dirty="0"/>
          </a:p>
          <a:p>
            <a:r>
              <a:rPr lang="en-US" dirty="0"/>
              <a:t>Note how riffle beetles don’t have tufts on abdomen like Common net spinners (not pictured)</a:t>
            </a:r>
          </a:p>
          <a:p>
            <a:endParaRPr lang="en-US" dirty="0"/>
          </a:p>
          <a:p>
            <a:r>
              <a:rPr lang="en-US" dirty="0"/>
              <a:t>Note how riffle beetles have a dark, armored appearance along their entire body, whereas caddis flies do not. </a:t>
            </a:r>
          </a:p>
          <a:p>
            <a:endParaRPr lang="en-US" dirty="0"/>
          </a:p>
        </p:txBody>
      </p:sp>
      <p:sp>
        <p:nvSpPr>
          <p:cNvPr id="4" name="Slide Number Placeholder 3"/>
          <p:cNvSpPr>
            <a:spLocks noGrp="1"/>
          </p:cNvSpPr>
          <p:nvPr>
            <p:ph type="sldNum" sz="quarter" idx="5"/>
          </p:nvPr>
        </p:nvSpPr>
        <p:spPr/>
        <p:txBody>
          <a:bodyPr/>
          <a:lstStyle/>
          <a:p>
            <a:fld id="{2E33B2D3-720D-430D-A15F-8BAE9A055E1A}" type="slidenum">
              <a:rPr lang="en-US" smtClean="0"/>
              <a:t>61</a:t>
            </a:fld>
            <a:endParaRPr lang="en-US" dirty="0"/>
          </a:p>
        </p:txBody>
      </p:sp>
    </p:spTree>
    <p:extLst>
      <p:ext uri="{BB962C8B-B14F-4D97-AF65-F5344CB8AC3E}">
        <p14:creationId xmlns:p14="http://schemas.microsoft.com/office/powerpoint/2010/main" val="160666303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Somewhat pollution tolerant organisms are macroinvertebrates that require moderate levels of dissolved oxygen and most often found in good to fair quality water</a:t>
            </a:r>
          </a:p>
        </p:txBody>
      </p:sp>
      <p:sp>
        <p:nvSpPr>
          <p:cNvPr id="4" name="Slide Number Placeholder 3"/>
          <p:cNvSpPr>
            <a:spLocks noGrp="1"/>
          </p:cNvSpPr>
          <p:nvPr>
            <p:ph type="sldNum" sz="quarter" idx="10"/>
          </p:nvPr>
        </p:nvSpPr>
        <p:spPr/>
        <p:txBody>
          <a:bodyPr/>
          <a:lstStyle/>
          <a:p>
            <a:fld id="{2E33B2D3-720D-430D-A15F-8BAE9A055E1A}" type="slidenum">
              <a:rPr lang="en-US" smtClean="0"/>
              <a:t>62</a:t>
            </a:fld>
            <a:endParaRPr lang="en-US" dirty="0"/>
          </a:p>
        </p:txBody>
      </p:sp>
    </p:spTree>
    <p:extLst>
      <p:ext uri="{BB962C8B-B14F-4D97-AF65-F5344CB8AC3E}">
        <p14:creationId xmlns:p14="http://schemas.microsoft.com/office/powerpoint/2010/main" val="147109945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Net spinning caddisfly are common among much of the world's streams. As their name implies they construct nets at the open ends of their dwelling. There body is strongly curved and caterpillar-like with three pairs of legs. Net Spinning caddisflies have gills on their abdomen, dark plates behind their head and are “c” shaped. </a:t>
            </a:r>
          </a:p>
          <a:p>
            <a:endParaRPr lang="en-US" dirty="0"/>
          </a:p>
        </p:txBody>
      </p:sp>
      <p:sp>
        <p:nvSpPr>
          <p:cNvPr id="4" name="Slide Number Placeholder 3"/>
          <p:cNvSpPr>
            <a:spLocks noGrp="1"/>
          </p:cNvSpPr>
          <p:nvPr>
            <p:ph type="sldNum" sz="quarter" idx="10"/>
          </p:nvPr>
        </p:nvSpPr>
        <p:spPr/>
        <p:txBody>
          <a:bodyPr/>
          <a:lstStyle/>
          <a:p>
            <a:fld id="{2E33B2D3-720D-430D-A15F-8BAE9A055E1A}" type="slidenum">
              <a:rPr lang="en-US" smtClean="0"/>
              <a:t>63</a:t>
            </a:fld>
            <a:endParaRPr lang="en-US" dirty="0"/>
          </a:p>
        </p:txBody>
      </p:sp>
    </p:spTree>
    <p:extLst>
      <p:ext uri="{BB962C8B-B14F-4D97-AF65-F5344CB8AC3E}">
        <p14:creationId xmlns:p14="http://schemas.microsoft.com/office/powerpoint/2010/main" val="95128097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effectLst/>
                <a:latin typeface="YouTube Noto"/>
                <a:hlinkClick r:id="rId3" tooltip="Share link"/>
              </a:rPr>
              <a:t>https://youtu.be/NcK7xtCiZR0</a:t>
            </a:r>
            <a:endParaRPr lang="en-US" dirty="0"/>
          </a:p>
        </p:txBody>
      </p:sp>
      <p:sp>
        <p:nvSpPr>
          <p:cNvPr id="4" name="Slide Number Placeholder 3"/>
          <p:cNvSpPr>
            <a:spLocks noGrp="1"/>
          </p:cNvSpPr>
          <p:nvPr>
            <p:ph type="sldNum" sz="quarter" idx="5"/>
          </p:nvPr>
        </p:nvSpPr>
        <p:spPr/>
        <p:txBody>
          <a:bodyPr/>
          <a:lstStyle/>
          <a:p>
            <a:fld id="{2E33B2D3-720D-430D-A15F-8BAE9A055E1A}" type="slidenum">
              <a:rPr lang="en-US" smtClean="0"/>
              <a:t>64</a:t>
            </a:fld>
            <a:endParaRPr lang="en-US" dirty="0"/>
          </a:p>
        </p:txBody>
      </p:sp>
    </p:spTree>
    <p:extLst>
      <p:ext uri="{BB962C8B-B14F-4D97-AF65-F5344CB8AC3E}">
        <p14:creationId xmlns:p14="http://schemas.microsoft.com/office/powerpoint/2010/main" val="411004850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0000"/>
              </a:lnSpc>
              <a:spcBef>
                <a:spcPct val="20000"/>
              </a:spcBef>
              <a:buFont typeface="Wingdings" panose="05000000000000000000" pitchFamily="2" charset="2"/>
              <a:buNone/>
              <a:defRPr/>
            </a:pPr>
            <a:r>
              <a:rPr lang="en-US" altLang="en-US" sz="1200" dirty="0">
                <a:solidFill>
                  <a:schemeClr val="accent5"/>
                </a:solidFill>
                <a:latin typeface="Arial" panose="020B0604020202020204" pitchFamily="34" charset="0"/>
              </a:rPr>
              <a:t>Dobsonflies and </a:t>
            </a:r>
            <a:r>
              <a:rPr lang="en-US" altLang="en-US" sz="1200" dirty="0" err="1">
                <a:solidFill>
                  <a:schemeClr val="accent5"/>
                </a:solidFill>
                <a:latin typeface="Arial" panose="020B0604020202020204" pitchFamily="34" charset="0"/>
              </a:rPr>
              <a:t>fishflys</a:t>
            </a:r>
            <a:r>
              <a:rPr lang="en-US" altLang="en-US" sz="1200" dirty="0">
                <a:solidFill>
                  <a:schemeClr val="accent5"/>
                </a:solidFill>
                <a:latin typeface="Arial" panose="020B0604020202020204" pitchFamily="34" charset="0"/>
              </a:rPr>
              <a:t> are very similar. They can be large compared to other macros. Both have pinchers, 8 pairs of lateral filaments on the abdomen and have a flattened body. Handle dobsonflies (hellgrammites) carefully - larger individuals may deliver a painful pinch! </a:t>
            </a:r>
          </a:p>
          <a:p>
            <a:endParaRPr lang="en-US" dirty="0"/>
          </a:p>
        </p:txBody>
      </p:sp>
      <p:sp>
        <p:nvSpPr>
          <p:cNvPr id="4" name="Slide Number Placeholder 3"/>
          <p:cNvSpPr>
            <a:spLocks noGrp="1"/>
          </p:cNvSpPr>
          <p:nvPr>
            <p:ph type="sldNum" sz="quarter" idx="10"/>
          </p:nvPr>
        </p:nvSpPr>
        <p:spPr/>
        <p:txBody>
          <a:bodyPr/>
          <a:lstStyle/>
          <a:p>
            <a:fld id="{2E33B2D3-720D-430D-A15F-8BAE9A055E1A}" type="slidenum">
              <a:rPr lang="en-US" smtClean="0"/>
              <a:t>65</a:t>
            </a:fld>
            <a:endParaRPr lang="en-US" dirty="0"/>
          </a:p>
        </p:txBody>
      </p:sp>
    </p:spTree>
    <p:extLst>
      <p:ext uri="{BB962C8B-B14F-4D97-AF65-F5344CB8AC3E}">
        <p14:creationId xmlns:p14="http://schemas.microsoft.com/office/powerpoint/2010/main" val="116864733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33B2D3-720D-430D-A15F-8BAE9A055E1A}" type="slidenum">
              <a:rPr lang="en-US" smtClean="0"/>
              <a:t>66</a:t>
            </a:fld>
            <a:endParaRPr lang="en-US"/>
          </a:p>
        </p:txBody>
      </p:sp>
    </p:spTree>
    <p:extLst>
      <p:ext uri="{BB962C8B-B14F-4D97-AF65-F5344CB8AC3E}">
        <p14:creationId xmlns:p14="http://schemas.microsoft.com/office/powerpoint/2010/main" val="80693678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Dragonfly nymphs have 6 legs, large eyes, and two pairs of wing pads on the back of the thorax. They do not have tails or gills. Their body shape can vary between different species of dragonflies. </a:t>
            </a:r>
          </a:p>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E33B2D3-720D-430D-A15F-8BAE9A055E1A}" type="slidenum">
              <a:rPr lang="en-US" smtClean="0"/>
              <a:t>67</a:t>
            </a:fld>
            <a:endParaRPr lang="en-US" dirty="0"/>
          </a:p>
        </p:txBody>
      </p:sp>
    </p:spTree>
    <p:extLst>
      <p:ext uri="{BB962C8B-B14F-4D97-AF65-F5344CB8AC3E}">
        <p14:creationId xmlns:p14="http://schemas.microsoft.com/office/powerpoint/2010/main" val="157630540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effectLst/>
                <a:latin typeface="YouTube Noto"/>
                <a:hlinkClick r:id="rId3" tooltip="Share link"/>
              </a:rPr>
              <a:t>https://youtu.be/nqX-oKsHLCY</a:t>
            </a:r>
            <a:endParaRPr lang="en-US" dirty="0"/>
          </a:p>
        </p:txBody>
      </p:sp>
      <p:sp>
        <p:nvSpPr>
          <p:cNvPr id="4" name="Slide Number Placeholder 3"/>
          <p:cNvSpPr>
            <a:spLocks noGrp="1"/>
          </p:cNvSpPr>
          <p:nvPr>
            <p:ph type="sldNum" sz="quarter" idx="5"/>
          </p:nvPr>
        </p:nvSpPr>
        <p:spPr/>
        <p:txBody>
          <a:bodyPr/>
          <a:lstStyle/>
          <a:p>
            <a:fld id="{2E33B2D3-720D-430D-A15F-8BAE9A055E1A}" type="slidenum">
              <a:rPr lang="en-US" smtClean="0"/>
              <a:t>68</a:t>
            </a:fld>
            <a:endParaRPr lang="en-US" dirty="0"/>
          </a:p>
        </p:txBody>
      </p:sp>
    </p:spTree>
    <p:extLst>
      <p:ext uri="{BB962C8B-B14F-4D97-AF65-F5344CB8AC3E}">
        <p14:creationId xmlns:p14="http://schemas.microsoft.com/office/powerpoint/2010/main" val="38903309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Damselfly nymphs, slender, with 6 thin legs, and large eyes,. The 3 gills are oar like and positioned in a tripod configuration at the tip of the abdomen</a:t>
            </a:r>
            <a:endParaRPr lang="en-US" dirty="0"/>
          </a:p>
        </p:txBody>
      </p:sp>
      <p:sp>
        <p:nvSpPr>
          <p:cNvPr id="4" name="Slide Number Placeholder 3"/>
          <p:cNvSpPr>
            <a:spLocks noGrp="1"/>
          </p:cNvSpPr>
          <p:nvPr>
            <p:ph type="sldNum" sz="quarter" idx="10"/>
          </p:nvPr>
        </p:nvSpPr>
        <p:spPr/>
        <p:txBody>
          <a:bodyPr/>
          <a:lstStyle/>
          <a:p>
            <a:fld id="{2E33B2D3-720D-430D-A15F-8BAE9A055E1A}" type="slidenum">
              <a:rPr lang="en-US" smtClean="0"/>
              <a:t>69</a:t>
            </a:fld>
            <a:endParaRPr lang="en-US" dirty="0"/>
          </a:p>
        </p:txBody>
      </p:sp>
    </p:spTree>
    <p:extLst>
      <p:ext uri="{BB962C8B-B14F-4D97-AF65-F5344CB8AC3E}">
        <p14:creationId xmlns:p14="http://schemas.microsoft.com/office/powerpoint/2010/main" val="141778377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u="sng"/>
            </a:pPr>
            <a:r>
              <a:rPr lang="en-US" dirty="0"/>
              <a:t>Speaking Points</a:t>
            </a:r>
          </a:p>
          <a:p>
            <a:pPr>
              <a:buSzPct val="100000"/>
              <a:buChar char="•"/>
            </a:pPr>
            <a:r>
              <a:rPr lang="en-US" dirty="0"/>
              <a:t>Paddle shaped tails on damsel (gills) </a:t>
            </a:r>
          </a:p>
          <a:p>
            <a:pPr>
              <a:buSzPct val="100000"/>
              <a:buChar char="•"/>
            </a:pPr>
            <a:r>
              <a:rPr lang="en-US" dirty="0"/>
              <a:t>Dragonflies tend to be stout looking, while damsels are usually more delicate looking (just like adult forms)</a:t>
            </a:r>
          </a:p>
          <a:p>
            <a:pPr>
              <a:buSzPct val="100000"/>
              <a:buChar char="•"/>
            </a:pPr>
            <a:endParaRPr lang="en-US" dirty="0"/>
          </a:p>
          <a:p>
            <a:pPr>
              <a:buSzPct val="100000"/>
              <a:buChar char="•"/>
            </a:pPr>
            <a:r>
              <a:rPr lang="en-US" dirty="0"/>
              <a:t>These two macros are counted in the same category on your data sheet similar to the Dobsonfly and Fishfly category </a:t>
            </a:r>
          </a:p>
          <a:p>
            <a:endParaRPr lang="en-US" dirty="0"/>
          </a:p>
        </p:txBody>
      </p:sp>
      <p:sp>
        <p:nvSpPr>
          <p:cNvPr id="4" name="Slide Number Placeholder 3"/>
          <p:cNvSpPr>
            <a:spLocks noGrp="1"/>
          </p:cNvSpPr>
          <p:nvPr>
            <p:ph type="sldNum" sz="quarter" idx="5"/>
          </p:nvPr>
        </p:nvSpPr>
        <p:spPr/>
        <p:txBody>
          <a:bodyPr/>
          <a:lstStyle/>
          <a:p>
            <a:fld id="{2E33B2D3-720D-430D-A15F-8BAE9A055E1A}" type="slidenum">
              <a:rPr lang="en-US" smtClean="0"/>
              <a:t>70</a:t>
            </a:fld>
            <a:endParaRPr lang="en-US" dirty="0"/>
          </a:p>
        </p:txBody>
      </p:sp>
    </p:spTree>
    <p:extLst>
      <p:ext uri="{BB962C8B-B14F-4D97-AF65-F5344CB8AC3E}">
        <p14:creationId xmlns:p14="http://schemas.microsoft.com/office/powerpoint/2010/main" val="33335620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Aquatic macroinvertebrates can be found in many different aquatic habitats. Although many people are unfamiliar with the aquatic form of macroinvertebrates…many people may know a few of their adult forms such as the dragon fly or the large “mosquito-like” bugs that bounce around porch lights during the summer that are called Crane Flies. Many of the macroinvertebrates we’ll learn today will spend much of their life (1-3 years) if not all underwater before becoming adults. </a:t>
            </a:r>
          </a:p>
        </p:txBody>
      </p:sp>
      <p:sp>
        <p:nvSpPr>
          <p:cNvPr id="4" name="Slide Number Placeholder 3"/>
          <p:cNvSpPr>
            <a:spLocks noGrp="1"/>
          </p:cNvSpPr>
          <p:nvPr>
            <p:ph type="sldNum" sz="quarter" idx="5"/>
          </p:nvPr>
        </p:nvSpPr>
        <p:spPr/>
        <p:txBody>
          <a:bodyPr/>
          <a:lstStyle/>
          <a:p>
            <a:fld id="{2E33B2D3-720D-430D-A15F-8BAE9A055E1A}" type="slidenum">
              <a:rPr lang="en-US" smtClean="0"/>
              <a:t>7</a:t>
            </a:fld>
            <a:endParaRPr lang="en-US" dirty="0"/>
          </a:p>
        </p:txBody>
      </p:sp>
    </p:spTree>
    <p:extLst>
      <p:ext uri="{BB962C8B-B14F-4D97-AF65-F5344CB8AC3E}">
        <p14:creationId xmlns:p14="http://schemas.microsoft.com/office/powerpoint/2010/main" val="231065720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Crane fly larvae can be tan, gray, or greenish grubs: plump, segmented caterpillars with a definite head and with tiny, fleshy projections at the hind end. They lack legs. Their head is withdrawn and not visible. </a:t>
            </a:r>
          </a:p>
        </p:txBody>
      </p:sp>
      <p:sp>
        <p:nvSpPr>
          <p:cNvPr id="4" name="Slide Number Placeholder 3"/>
          <p:cNvSpPr>
            <a:spLocks noGrp="1"/>
          </p:cNvSpPr>
          <p:nvPr>
            <p:ph type="sldNum" sz="quarter" idx="10"/>
          </p:nvPr>
        </p:nvSpPr>
        <p:spPr/>
        <p:txBody>
          <a:bodyPr/>
          <a:lstStyle/>
          <a:p>
            <a:fld id="{2E33B2D3-720D-430D-A15F-8BAE9A055E1A}" type="slidenum">
              <a:rPr lang="en-US" smtClean="0"/>
              <a:t>71</a:t>
            </a:fld>
            <a:endParaRPr lang="en-US" dirty="0"/>
          </a:p>
        </p:txBody>
      </p:sp>
    </p:spTree>
    <p:extLst>
      <p:ext uri="{BB962C8B-B14F-4D97-AF65-F5344CB8AC3E}">
        <p14:creationId xmlns:p14="http://schemas.microsoft.com/office/powerpoint/2010/main" val="26912415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effectLst/>
                <a:latin typeface="YouTube Noto"/>
                <a:hlinkClick r:id="rId3" tooltip="Share link"/>
              </a:rPr>
              <a:t>https://youtu.be/c-lPN5iDuJw</a:t>
            </a:r>
            <a:endParaRPr lang="en-US" dirty="0"/>
          </a:p>
        </p:txBody>
      </p:sp>
      <p:sp>
        <p:nvSpPr>
          <p:cNvPr id="4" name="Slide Number Placeholder 3"/>
          <p:cNvSpPr>
            <a:spLocks noGrp="1"/>
          </p:cNvSpPr>
          <p:nvPr>
            <p:ph type="sldNum" sz="quarter" idx="5"/>
          </p:nvPr>
        </p:nvSpPr>
        <p:spPr/>
        <p:txBody>
          <a:bodyPr/>
          <a:lstStyle/>
          <a:p>
            <a:fld id="{2E33B2D3-720D-430D-A15F-8BAE9A055E1A}" type="slidenum">
              <a:rPr lang="en-US" smtClean="0"/>
              <a:t>72</a:t>
            </a:fld>
            <a:endParaRPr lang="en-US" dirty="0"/>
          </a:p>
        </p:txBody>
      </p:sp>
    </p:spTree>
    <p:extLst>
      <p:ext uri="{BB962C8B-B14F-4D97-AF65-F5344CB8AC3E}">
        <p14:creationId xmlns:p14="http://schemas.microsoft.com/office/powerpoint/2010/main" val="111923277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Crayfish</a:t>
            </a:r>
            <a:r>
              <a:rPr lang="en-US" sz="1200" b="0" i="0" kern="1200" dirty="0">
                <a:solidFill>
                  <a:schemeClr val="tx1"/>
                </a:solidFill>
                <a:effectLst/>
                <a:latin typeface="+mn-lt"/>
                <a:ea typeface="+mn-ea"/>
                <a:cs typeface="+mn-cs"/>
              </a:rPr>
              <a:t> are freshwater </a:t>
            </a:r>
            <a:r>
              <a:rPr lang="en-US" sz="1200" b="0" i="0" u="none" strike="noStrike" kern="1200" dirty="0">
                <a:solidFill>
                  <a:schemeClr val="tx1"/>
                </a:solidFill>
                <a:effectLst/>
                <a:latin typeface="+mn-lt"/>
                <a:ea typeface="+mn-ea"/>
                <a:cs typeface="+mn-cs"/>
                <a:hlinkClick r:id="rId3" tooltip="Crustacean"/>
              </a:rPr>
              <a:t>crustaceans</a:t>
            </a:r>
            <a:r>
              <a:rPr lang="en-US" sz="1200" b="0" i="0" kern="1200" dirty="0">
                <a:solidFill>
                  <a:schemeClr val="tx1"/>
                </a:solidFill>
                <a:effectLst/>
                <a:latin typeface="+mn-lt"/>
                <a:ea typeface="+mn-ea"/>
                <a:cs typeface="+mn-cs"/>
              </a:rPr>
              <a:t> resembling small </a:t>
            </a:r>
            <a:r>
              <a:rPr lang="en-US" sz="1200" b="0" i="0" u="none" strike="noStrike" kern="1200" dirty="0">
                <a:solidFill>
                  <a:schemeClr val="tx1"/>
                </a:solidFill>
                <a:effectLst/>
                <a:latin typeface="+mn-lt"/>
                <a:ea typeface="+mn-ea"/>
                <a:cs typeface="+mn-cs"/>
                <a:hlinkClick r:id="rId4" tooltip="Lobster"/>
              </a:rPr>
              <a:t>lobsters</a:t>
            </a:r>
            <a:r>
              <a:rPr lang="en-US" sz="1200" b="0" i="0" kern="1200" dirty="0">
                <a:solidFill>
                  <a:schemeClr val="tx1"/>
                </a:solidFill>
                <a:effectLst/>
                <a:latin typeface="+mn-lt"/>
                <a:ea typeface="+mn-ea"/>
                <a:cs typeface="+mn-cs"/>
              </a:rPr>
              <a:t> (to which they are related). They can pinch. Return them to the water if they are crawling out of your sample or attempting to eat your other macroinvertebrates.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Red swamp crayfish picture is INVASIVE. Remember, you can email photos to the </a:t>
            </a:r>
            <a:r>
              <a:rPr lang="en-US" sz="1200" b="0" i="0" kern="1200" dirty="0" err="1">
                <a:solidFill>
                  <a:schemeClr val="tx1"/>
                </a:solidFill>
                <a:effectLst/>
                <a:latin typeface="+mn-lt"/>
                <a:ea typeface="+mn-ea"/>
                <a:cs typeface="+mn-cs"/>
              </a:rPr>
              <a:t>trainiers</a:t>
            </a:r>
            <a:r>
              <a:rPr lang="en-US" sz="1200" b="0" i="0" kern="1200" dirty="0">
                <a:solidFill>
                  <a:schemeClr val="tx1"/>
                </a:solidFill>
                <a:effectLst/>
                <a:latin typeface="+mn-lt"/>
                <a:ea typeface="+mn-ea"/>
                <a:cs typeface="+mn-cs"/>
              </a:rPr>
              <a:t> or state team members to help you ID anything you find at your site.  </a:t>
            </a: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E33B2D3-720D-430D-A15F-8BAE9A055E1A}" type="slidenum">
              <a:rPr lang="en-US" smtClean="0"/>
              <a:t>73</a:t>
            </a:fld>
            <a:endParaRPr lang="en-US" dirty="0"/>
          </a:p>
        </p:txBody>
      </p:sp>
    </p:spTree>
    <p:extLst>
      <p:ext uri="{BB962C8B-B14F-4D97-AF65-F5344CB8AC3E}">
        <p14:creationId xmlns:p14="http://schemas.microsoft.com/office/powerpoint/2010/main" val="196387013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Aquatic </a:t>
            </a:r>
            <a:r>
              <a:rPr lang="en-US" sz="1200" b="0" i="0" kern="1200" dirty="0" err="1">
                <a:solidFill>
                  <a:schemeClr val="tx1"/>
                </a:solidFill>
                <a:effectLst/>
                <a:latin typeface="+mn-lt"/>
                <a:ea typeface="+mn-ea"/>
                <a:cs typeface="+mn-cs"/>
              </a:rPr>
              <a:t>sowbugs</a:t>
            </a:r>
            <a:r>
              <a:rPr lang="en-US" sz="1200" b="0" i="0" kern="1200" dirty="0">
                <a:solidFill>
                  <a:schemeClr val="tx1"/>
                </a:solidFill>
                <a:effectLst/>
                <a:latin typeface="+mn-lt"/>
                <a:ea typeface="+mn-ea"/>
                <a:cs typeface="+mn-cs"/>
              </a:rPr>
              <a:t> are usually dark brown or gray, flattened top-to-bottom, with many-segments, 2 pairs of antennae and 7 pairs of walking leg. Some of the aquatic species look almost exactly like the terrestrial isopods known as sowbugs, pillbugs, or roly-polies.</a:t>
            </a:r>
            <a:endParaRPr lang="en-US" dirty="0"/>
          </a:p>
        </p:txBody>
      </p:sp>
      <p:sp>
        <p:nvSpPr>
          <p:cNvPr id="4" name="Slide Number Placeholder 3"/>
          <p:cNvSpPr>
            <a:spLocks noGrp="1"/>
          </p:cNvSpPr>
          <p:nvPr>
            <p:ph type="sldNum" sz="quarter" idx="10"/>
          </p:nvPr>
        </p:nvSpPr>
        <p:spPr/>
        <p:txBody>
          <a:bodyPr/>
          <a:lstStyle/>
          <a:p>
            <a:fld id="{2E33B2D3-720D-430D-A15F-8BAE9A055E1A}" type="slidenum">
              <a:rPr lang="en-US" smtClean="0"/>
              <a:t>74</a:t>
            </a:fld>
            <a:endParaRPr lang="en-US" dirty="0"/>
          </a:p>
        </p:txBody>
      </p:sp>
    </p:spTree>
    <p:extLst>
      <p:ext uri="{BB962C8B-B14F-4D97-AF65-F5344CB8AC3E}">
        <p14:creationId xmlns:p14="http://schemas.microsoft.com/office/powerpoint/2010/main" val="357888965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https://youtu.be/D2EkT-4Pq6s</a:t>
            </a:r>
          </a:p>
        </p:txBody>
      </p:sp>
      <p:sp>
        <p:nvSpPr>
          <p:cNvPr id="4" name="Slide Number Placeholder 3"/>
          <p:cNvSpPr>
            <a:spLocks noGrp="1"/>
          </p:cNvSpPr>
          <p:nvPr>
            <p:ph type="sldNum" sz="quarter" idx="5"/>
          </p:nvPr>
        </p:nvSpPr>
        <p:spPr/>
        <p:txBody>
          <a:bodyPr/>
          <a:lstStyle/>
          <a:p>
            <a:fld id="{2E33B2D3-720D-430D-A15F-8BAE9A055E1A}" type="slidenum">
              <a:rPr lang="en-US" smtClean="0"/>
              <a:t>75</a:t>
            </a:fld>
            <a:endParaRPr lang="en-US" dirty="0"/>
          </a:p>
        </p:txBody>
      </p:sp>
    </p:spTree>
    <p:extLst>
      <p:ext uri="{BB962C8B-B14F-4D97-AF65-F5344CB8AC3E}">
        <p14:creationId xmlns:p14="http://schemas.microsoft.com/office/powerpoint/2010/main" val="389893577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Scuds are segmented and their body is flattened from side to side.</a:t>
            </a: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E33B2D3-720D-430D-A15F-8BAE9A055E1A}" type="slidenum">
              <a:rPr lang="en-US" smtClean="0"/>
              <a:t>76</a:t>
            </a:fld>
            <a:endParaRPr lang="en-US" dirty="0"/>
          </a:p>
        </p:txBody>
      </p:sp>
    </p:spTree>
    <p:extLst>
      <p:ext uri="{BB962C8B-B14F-4D97-AF65-F5344CB8AC3E}">
        <p14:creationId xmlns:p14="http://schemas.microsoft.com/office/powerpoint/2010/main" val="238981578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Clams and mussels have a fleshy body enclosed between two clamped shells. When monitoring do not count empty shells. </a:t>
            </a:r>
          </a:p>
          <a:p>
            <a:endParaRPr lang="en-US" dirty="0"/>
          </a:p>
          <a:p>
            <a:r>
              <a:rPr lang="en-US" dirty="0"/>
              <a:t>Difference between two:</a:t>
            </a:r>
          </a:p>
          <a:p>
            <a:r>
              <a:rPr lang="en-US" dirty="0"/>
              <a:t>Clams typically more oval; 1 external hinge</a:t>
            </a:r>
          </a:p>
          <a:p>
            <a:r>
              <a:rPr lang="en-US" dirty="0"/>
              <a:t>Mussels typically more elongate; 2 external hinges</a:t>
            </a:r>
          </a:p>
          <a:p>
            <a:endParaRPr lang="en-US" dirty="0"/>
          </a:p>
          <a:p>
            <a:r>
              <a:rPr lang="en-US" dirty="0"/>
              <a:t>Asian Clam Corbicula </a:t>
            </a:r>
            <a:r>
              <a:rPr lang="en-US" dirty="0" err="1"/>
              <a:t>fluminea</a:t>
            </a:r>
            <a:r>
              <a:rPr lang="en-US" dirty="0"/>
              <a:t>- found in high oxygen areas, INVASIVE</a:t>
            </a:r>
          </a:p>
        </p:txBody>
      </p:sp>
      <p:sp>
        <p:nvSpPr>
          <p:cNvPr id="4" name="Slide Number Placeholder 3"/>
          <p:cNvSpPr>
            <a:spLocks noGrp="1"/>
          </p:cNvSpPr>
          <p:nvPr>
            <p:ph type="sldNum" sz="quarter" idx="10"/>
          </p:nvPr>
        </p:nvSpPr>
        <p:spPr/>
        <p:txBody>
          <a:bodyPr/>
          <a:lstStyle/>
          <a:p>
            <a:fld id="{2E33B2D3-720D-430D-A15F-8BAE9A055E1A}" type="slidenum">
              <a:rPr lang="en-US" smtClean="0"/>
              <a:t>77</a:t>
            </a:fld>
            <a:endParaRPr lang="en-US" dirty="0"/>
          </a:p>
        </p:txBody>
      </p:sp>
    </p:spTree>
    <p:extLst>
      <p:ext uri="{BB962C8B-B14F-4D97-AF65-F5344CB8AC3E}">
        <p14:creationId xmlns:p14="http://schemas.microsoft.com/office/powerpoint/2010/main" val="74685207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Pollution tolerant organisms can be found in any quality of water and require low levels of dissolved oxygen</a:t>
            </a:r>
          </a:p>
        </p:txBody>
      </p:sp>
      <p:sp>
        <p:nvSpPr>
          <p:cNvPr id="4" name="Slide Number Placeholder 3"/>
          <p:cNvSpPr>
            <a:spLocks noGrp="1"/>
          </p:cNvSpPr>
          <p:nvPr>
            <p:ph type="sldNum" sz="quarter" idx="10"/>
          </p:nvPr>
        </p:nvSpPr>
        <p:spPr/>
        <p:txBody>
          <a:bodyPr/>
          <a:lstStyle/>
          <a:p>
            <a:fld id="{2E33B2D3-720D-430D-A15F-8BAE9A055E1A}" type="slidenum">
              <a:rPr lang="en-US" smtClean="0"/>
              <a:t>78</a:t>
            </a:fld>
            <a:endParaRPr lang="en-US" dirty="0"/>
          </a:p>
        </p:txBody>
      </p:sp>
    </p:spTree>
    <p:extLst>
      <p:ext uri="{BB962C8B-B14F-4D97-AF65-F5344CB8AC3E}">
        <p14:creationId xmlns:p14="http://schemas.microsoft.com/office/powerpoint/2010/main" val="155693021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Midge fly larvae are thin, with cylindrical (not flattened), slightly curved, segmented bodies. These wormlike larvae of flies have a distinctly separate head, which is typically darker than the rest of the body. Overall coloration can be light olive green, tan, or clear, but some are bright red. Midges have two fleshy prolegs beneath the head and 2 at the end of the body (though these posterior prolegs may be very tiny). </a:t>
            </a:r>
          </a:p>
        </p:txBody>
      </p:sp>
      <p:sp>
        <p:nvSpPr>
          <p:cNvPr id="4" name="Slide Number Placeholder 3"/>
          <p:cNvSpPr>
            <a:spLocks noGrp="1"/>
          </p:cNvSpPr>
          <p:nvPr>
            <p:ph type="sldNum" sz="quarter" idx="10"/>
          </p:nvPr>
        </p:nvSpPr>
        <p:spPr/>
        <p:txBody>
          <a:bodyPr/>
          <a:lstStyle/>
          <a:p>
            <a:fld id="{2E33B2D3-720D-430D-A15F-8BAE9A055E1A}" type="slidenum">
              <a:rPr lang="en-US" smtClean="0"/>
              <a:t>79</a:t>
            </a:fld>
            <a:endParaRPr lang="en-US" dirty="0"/>
          </a:p>
        </p:txBody>
      </p:sp>
    </p:spTree>
    <p:extLst>
      <p:ext uri="{BB962C8B-B14F-4D97-AF65-F5344CB8AC3E}">
        <p14:creationId xmlns:p14="http://schemas.microsoft.com/office/powerpoint/2010/main" val="148008957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accent5"/>
                </a:solidFill>
                <a:latin typeface="Arial" charset="0"/>
                <a:ea typeface="+mn-ea"/>
              </a:rPr>
              <a:t>Blackfly larva are usually found attached by the end of their abdomens to rocks, woody debris, or vegetation in the currents of rivers and streams. Their heads contain fan like mouth brushes and body is larger at the rear end, similar to a bowling pin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accent5"/>
              </a:solidFill>
              <a:latin typeface="Arial" charset="0"/>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Generally, this group is considered tolerant to pollution, however, they can be found only in clean water as well, depending on the species.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accent5"/>
              </a:solidFill>
              <a:latin typeface="Times New Roman" charset="0"/>
              <a:ea typeface="+mn-ea"/>
            </a:endParaRPr>
          </a:p>
          <a:p>
            <a:endParaRPr lang="en-US" dirty="0"/>
          </a:p>
        </p:txBody>
      </p:sp>
      <p:sp>
        <p:nvSpPr>
          <p:cNvPr id="4" name="Slide Number Placeholder 3"/>
          <p:cNvSpPr>
            <a:spLocks noGrp="1"/>
          </p:cNvSpPr>
          <p:nvPr>
            <p:ph type="sldNum" sz="quarter" idx="10"/>
          </p:nvPr>
        </p:nvSpPr>
        <p:spPr/>
        <p:txBody>
          <a:bodyPr/>
          <a:lstStyle/>
          <a:p>
            <a:fld id="{2E33B2D3-720D-430D-A15F-8BAE9A055E1A}" type="slidenum">
              <a:rPr lang="en-US" smtClean="0"/>
              <a:t>80</a:t>
            </a:fld>
            <a:endParaRPr lang="en-US" dirty="0"/>
          </a:p>
        </p:txBody>
      </p:sp>
    </p:spTree>
    <p:extLst>
      <p:ext uri="{BB962C8B-B14F-4D97-AF65-F5344CB8AC3E}">
        <p14:creationId xmlns:p14="http://schemas.microsoft.com/office/powerpoint/2010/main" val="29138846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0" dirty="0">
                <a:solidFill>
                  <a:schemeClr val="accent5"/>
                </a:solidFill>
                <a:latin typeface="Arial" panose="020B0604020202020204" pitchFamily="34" charset="0"/>
              </a:rPr>
              <a:t>Macroinvertebrates are indicators of water quality because d</a:t>
            </a:r>
            <a:r>
              <a:rPr lang="en-US" b="0" dirty="0"/>
              <a:t>ifferent types of them tolerate different levels of pollution and stream conditions. In addition to being excellent water quality indicators</a:t>
            </a:r>
            <a:r>
              <a:rPr lang="en-US" altLang="en-US" sz="1200" b="0" dirty="0">
                <a:solidFill>
                  <a:schemeClr val="accent5"/>
                </a:solidFill>
                <a:latin typeface="Arial" panose="020B0604020202020204" pitchFamily="34" charset="0"/>
              </a:rPr>
              <a:t> they are also: not very mobile, easy collect, can be continually monitored, inexpensive to find, easy to learn and there is no waste or chemicals that are needed to sample. </a:t>
            </a: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r>
              <a:rPr lang="en-US" altLang="en-US" sz="1200" b="0" dirty="0">
                <a:solidFill>
                  <a:schemeClr val="accent5"/>
                </a:solidFill>
                <a:latin typeface="Arial" panose="020B0604020202020204" pitchFamily="34" charset="0"/>
              </a:rPr>
              <a:t>Page 8</a:t>
            </a:r>
          </a:p>
        </p:txBody>
      </p:sp>
      <p:sp>
        <p:nvSpPr>
          <p:cNvPr id="4" name="Slide Number Placeholder 3"/>
          <p:cNvSpPr>
            <a:spLocks noGrp="1"/>
          </p:cNvSpPr>
          <p:nvPr>
            <p:ph type="sldNum" sz="quarter" idx="10"/>
          </p:nvPr>
        </p:nvSpPr>
        <p:spPr/>
        <p:txBody>
          <a:bodyPr/>
          <a:lstStyle/>
          <a:p>
            <a:fld id="{2E33B2D3-720D-430D-A15F-8BAE9A055E1A}" type="slidenum">
              <a:rPr lang="en-US" smtClean="0"/>
              <a:t>8</a:t>
            </a:fld>
            <a:endParaRPr lang="en-US" dirty="0"/>
          </a:p>
        </p:txBody>
      </p:sp>
    </p:spTree>
    <p:extLst>
      <p:ext uri="{BB962C8B-B14F-4D97-AF65-F5344CB8AC3E}">
        <p14:creationId xmlns:p14="http://schemas.microsoft.com/office/powerpoint/2010/main" val="48800616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Leeches are segmented worms with flattened bodies. They are usually black or brown, although some species are brightly colored. Many leeches have attractive speckled or striped patterns. They are amazingly flexible, able to expand and contract to the point where it’s difficult to measure them. Some are parasitic but many are not. </a:t>
            </a:r>
          </a:p>
        </p:txBody>
      </p:sp>
      <p:sp>
        <p:nvSpPr>
          <p:cNvPr id="4" name="Slide Number Placeholder 3"/>
          <p:cNvSpPr>
            <a:spLocks noGrp="1"/>
          </p:cNvSpPr>
          <p:nvPr>
            <p:ph type="sldNum" sz="quarter" idx="10"/>
          </p:nvPr>
        </p:nvSpPr>
        <p:spPr/>
        <p:txBody>
          <a:bodyPr/>
          <a:lstStyle/>
          <a:p>
            <a:fld id="{2E33B2D3-720D-430D-A15F-8BAE9A055E1A}" type="slidenum">
              <a:rPr lang="en-US" smtClean="0"/>
              <a:t>81</a:t>
            </a:fld>
            <a:endParaRPr lang="en-US" dirty="0"/>
          </a:p>
        </p:txBody>
      </p:sp>
    </p:spTree>
    <p:extLst>
      <p:ext uri="{BB962C8B-B14F-4D97-AF65-F5344CB8AC3E}">
        <p14:creationId xmlns:p14="http://schemas.microsoft.com/office/powerpoint/2010/main" val="122838703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Aquatic worms live in lakes, ponds, streams, and wetlands. Body is soft, cylindrical, and long. The body is divided into many segments (usually 40-200). No suckers or eye spots are present.</a:t>
            </a:r>
          </a:p>
        </p:txBody>
      </p:sp>
      <p:sp>
        <p:nvSpPr>
          <p:cNvPr id="4" name="Slide Number Placeholder 3"/>
          <p:cNvSpPr>
            <a:spLocks noGrp="1"/>
          </p:cNvSpPr>
          <p:nvPr>
            <p:ph type="sldNum" sz="quarter" idx="10"/>
          </p:nvPr>
        </p:nvSpPr>
        <p:spPr/>
        <p:txBody>
          <a:bodyPr/>
          <a:lstStyle/>
          <a:p>
            <a:fld id="{2E33B2D3-720D-430D-A15F-8BAE9A055E1A}" type="slidenum">
              <a:rPr lang="en-US" smtClean="0"/>
              <a:t>82</a:t>
            </a:fld>
            <a:endParaRPr lang="en-US" dirty="0"/>
          </a:p>
        </p:txBody>
      </p:sp>
    </p:spTree>
    <p:extLst>
      <p:ext uri="{BB962C8B-B14F-4D97-AF65-F5344CB8AC3E}">
        <p14:creationId xmlns:p14="http://schemas.microsoft.com/office/powerpoint/2010/main" val="33178885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instead of breathing underwater through gills, lunged snails breathe via a lunglike cavity located within the shell. Many lunged snails crawl to the water surface to take in air, but others can stay underwater all the time. Another, more obvious characteristic of pulmonate snails is that they lack a “trapdoor” that other types of aquatic snails have that closes when the animal retracts into the shell. Lunged snails open to the left. </a:t>
            </a:r>
            <a:endParaRPr lang="en-US" dirty="0"/>
          </a:p>
        </p:txBody>
      </p:sp>
      <p:sp>
        <p:nvSpPr>
          <p:cNvPr id="4" name="Slide Number Placeholder 3"/>
          <p:cNvSpPr>
            <a:spLocks noGrp="1"/>
          </p:cNvSpPr>
          <p:nvPr>
            <p:ph type="sldNum" sz="quarter" idx="10"/>
          </p:nvPr>
        </p:nvSpPr>
        <p:spPr/>
        <p:txBody>
          <a:bodyPr/>
          <a:lstStyle/>
          <a:p>
            <a:fld id="{2E33B2D3-720D-430D-A15F-8BAE9A055E1A}" type="slidenum">
              <a:rPr lang="en-US" smtClean="0"/>
              <a:t>83</a:t>
            </a:fld>
            <a:endParaRPr lang="en-US" dirty="0"/>
          </a:p>
        </p:txBody>
      </p:sp>
    </p:spTree>
    <p:extLst>
      <p:ext uri="{BB962C8B-B14F-4D97-AF65-F5344CB8AC3E}">
        <p14:creationId xmlns:p14="http://schemas.microsoft.com/office/powerpoint/2010/main" val="88595119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Page 82</a:t>
            </a:r>
          </a:p>
        </p:txBody>
      </p:sp>
      <p:sp>
        <p:nvSpPr>
          <p:cNvPr id="4" name="Slide Number Placeholder 3"/>
          <p:cNvSpPr>
            <a:spLocks noGrp="1"/>
          </p:cNvSpPr>
          <p:nvPr>
            <p:ph type="sldNum" sz="quarter" idx="5"/>
          </p:nvPr>
        </p:nvSpPr>
        <p:spPr/>
        <p:txBody>
          <a:bodyPr/>
          <a:lstStyle/>
          <a:p>
            <a:fld id="{2E33B2D3-720D-430D-A15F-8BAE9A055E1A}" type="slidenum">
              <a:rPr lang="en-US" smtClean="0"/>
              <a:t>84</a:t>
            </a:fld>
            <a:endParaRPr lang="en-US" dirty="0"/>
          </a:p>
        </p:txBody>
      </p:sp>
    </p:spTree>
    <p:extLst>
      <p:ext uri="{BB962C8B-B14F-4D97-AF65-F5344CB8AC3E}">
        <p14:creationId xmlns:p14="http://schemas.microsoft.com/office/powerpoint/2010/main" val="92354121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Page 83/85</a:t>
            </a:r>
          </a:p>
        </p:txBody>
      </p:sp>
      <p:sp>
        <p:nvSpPr>
          <p:cNvPr id="4" name="Slide Number Placeholder 3"/>
          <p:cNvSpPr>
            <a:spLocks noGrp="1"/>
          </p:cNvSpPr>
          <p:nvPr>
            <p:ph type="sldNum" sz="quarter" idx="5"/>
          </p:nvPr>
        </p:nvSpPr>
        <p:spPr/>
        <p:txBody>
          <a:bodyPr/>
          <a:lstStyle/>
          <a:p>
            <a:fld id="{2E33B2D3-720D-430D-A15F-8BAE9A055E1A}" type="slidenum">
              <a:rPr lang="en-US" smtClean="0"/>
              <a:t>88</a:t>
            </a:fld>
            <a:endParaRPr lang="en-US" dirty="0"/>
          </a:p>
        </p:txBody>
      </p:sp>
    </p:spTree>
    <p:extLst>
      <p:ext uri="{BB962C8B-B14F-4D97-AF65-F5344CB8AC3E}">
        <p14:creationId xmlns:p14="http://schemas.microsoft.com/office/powerpoint/2010/main" val="393646739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Arial" panose="020B0604020202020204" pitchFamily="34" charset="0"/>
                <a:cs typeface="Arial" panose="020B0604020202020204" pitchFamily="34" charset="0"/>
              </a:rPr>
              <a:t>Go through the steps of signing up, creating a group, site, and entering data. </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Just close when finished, don’t save.</a:t>
            </a:r>
          </a:p>
        </p:txBody>
      </p:sp>
      <p:sp>
        <p:nvSpPr>
          <p:cNvPr id="4" name="Slide Number Placeholder 3"/>
          <p:cNvSpPr>
            <a:spLocks noGrp="1"/>
          </p:cNvSpPr>
          <p:nvPr>
            <p:ph type="sldNum" sz="quarter" idx="10"/>
          </p:nvPr>
        </p:nvSpPr>
        <p:spPr/>
        <p:txBody>
          <a:bodyPr/>
          <a:lstStyle/>
          <a:p>
            <a:fld id="{6AA0B91A-04E6-438C-8ECE-AA6E2C8EC7F9}" type="slidenum">
              <a:rPr lang="en-US" smtClean="0"/>
              <a:t>89</a:t>
            </a:fld>
            <a:endParaRPr lang="en-US"/>
          </a:p>
        </p:txBody>
      </p:sp>
    </p:spTree>
    <p:extLst>
      <p:ext uri="{BB962C8B-B14F-4D97-AF65-F5344CB8AC3E}">
        <p14:creationId xmlns:p14="http://schemas.microsoft.com/office/powerpoint/2010/main" val="329324742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Stay informed by following us on social media, reading our e-</a:t>
            </a:r>
            <a:r>
              <a:rPr lang="en-US" dirty="0" err="1"/>
              <a:t>newletters</a:t>
            </a:r>
            <a:r>
              <a:rPr lang="en-US" dirty="0"/>
              <a:t>, practicing your macro ID on phone apps or online quizzes and by watching our videos from our website or </a:t>
            </a:r>
            <a:r>
              <a:rPr lang="en-US" dirty="0" err="1"/>
              <a:t>youtube</a:t>
            </a:r>
            <a:r>
              <a:rPr lang="en-US" dirty="0"/>
              <a:t> page. SC Adopt-a-Stream is an ever growing and evolving program. We always enjoy hearing from you and seeing your data be submitted for your site. Please stay in touch! </a:t>
            </a:r>
          </a:p>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6AA0B91A-04E6-438C-8ECE-AA6E2C8EC7F9}" type="slidenum">
              <a:rPr lang="en-US" smtClean="0"/>
              <a:t>90</a:t>
            </a:fld>
            <a:endParaRPr lang="en-US" dirty="0"/>
          </a:p>
        </p:txBody>
      </p:sp>
      <p:sp>
        <p:nvSpPr>
          <p:cNvPr id="5" name="Footer Placeholder 4">
            <a:extLst>
              <a:ext uri="{FF2B5EF4-FFF2-40B4-BE49-F238E27FC236}">
                <a16:creationId xmlns:a16="http://schemas.microsoft.com/office/drawing/2014/main" id="{9CE8AFBE-A25B-3342-8B83-10D56DE5F0E0}"/>
              </a:ext>
            </a:extLst>
          </p:cNvPr>
          <p:cNvSpPr>
            <a:spLocks noGrp="1"/>
          </p:cNvSpPr>
          <p:nvPr>
            <p:ph type="ftr" sz="quarter" idx="4"/>
          </p:nvPr>
        </p:nvSpPr>
        <p:spPr/>
        <p:txBody>
          <a:bodyPr/>
          <a:lstStyle/>
          <a:p>
            <a:r>
              <a:rPr lang="en-US" dirty="0"/>
              <a:t>SC AAS Phys/Chem &amp; Bacteria Jan2019</a:t>
            </a:r>
          </a:p>
        </p:txBody>
      </p:sp>
    </p:spTree>
    <p:extLst>
      <p:ext uri="{BB962C8B-B14F-4D97-AF65-F5344CB8AC3E}">
        <p14:creationId xmlns:p14="http://schemas.microsoft.com/office/powerpoint/2010/main" val="76437065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Optional video if you didn’t play the short movement videos. </a:t>
            </a:r>
          </a:p>
        </p:txBody>
      </p:sp>
      <p:sp>
        <p:nvSpPr>
          <p:cNvPr id="4" name="Slide Number Placeholder 3"/>
          <p:cNvSpPr>
            <a:spLocks noGrp="1"/>
          </p:cNvSpPr>
          <p:nvPr>
            <p:ph type="sldNum" sz="quarter" idx="5"/>
          </p:nvPr>
        </p:nvSpPr>
        <p:spPr/>
        <p:txBody>
          <a:bodyPr/>
          <a:lstStyle/>
          <a:p>
            <a:fld id="{2E33B2D3-720D-430D-A15F-8BAE9A055E1A}" type="slidenum">
              <a:rPr lang="en-US" smtClean="0"/>
              <a:t>91</a:t>
            </a:fld>
            <a:endParaRPr lang="en-US" dirty="0"/>
          </a:p>
        </p:txBody>
      </p:sp>
    </p:spTree>
    <p:extLst>
      <p:ext uri="{BB962C8B-B14F-4D97-AF65-F5344CB8AC3E}">
        <p14:creationId xmlns:p14="http://schemas.microsoft.com/office/powerpoint/2010/main" val="401624278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South Carolina Adopt-a-Stream is not used for regulatory or targeting purposes. If you do find evidence of </a:t>
            </a:r>
            <a:r>
              <a:rPr lang="en-US" i="0" dirty="0">
                <a:solidFill>
                  <a:srgbClr val="000000"/>
                </a:solidFill>
                <a:latin typeface="+mn-lt"/>
              </a:rPr>
              <a:t>ongoing chemical releases, oil spills, or fish kills, </a:t>
            </a:r>
            <a:r>
              <a:rPr lang="en-US" dirty="0"/>
              <a:t>call the SC DHEC hotline at 1-888-481-0125.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more information please visit SC DHEC webpage on reporting chemical spills and pollution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*active link to each that opens a new tab</a:t>
            </a:r>
          </a:p>
          <a:p>
            <a:endParaRPr lang="en-US" sz="1200" kern="1200" dirty="0">
              <a:solidFill>
                <a:schemeClr val="tx1"/>
              </a:solidFill>
              <a:effectLst/>
              <a:latin typeface="+mn-lt"/>
              <a:ea typeface="+mn-ea"/>
              <a:cs typeface="+mn-cs"/>
            </a:endParaRPr>
          </a:p>
          <a:p>
            <a:endParaRPr lang="en-US" dirty="0"/>
          </a:p>
        </p:txBody>
      </p:sp>
      <p:sp>
        <p:nvSpPr>
          <p:cNvPr id="4" name="Footer Placeholder 3"/>
          <p:cNvSpPr>
            <a:spLocks noGrp="1"/>
          </p:cNvSpPr>
          <p:nvPr>
            <p:ph type="ftr" sz="quarter" idx="4"/>
          </p:nvPr>
        </p:nvSpPr>
        <p:spPr/>
        <p:txBody>
          <a:bodyPr/>
          <a:lstStyle/>
          <a:p>
            <a:r>
              <a:rPr lang="en-US"/>
              <a:t>SC AAS Phys/Chem &amp; Bacteria Jan2019</a:t>
            </a:r>
          </a:p>
        </p:txBody>
      </p:sp>
      <p:sp>
        <p:nvSpPr>
          <p:cNvPr id="5" name="Slide Number Placeholder 4"/>
          <p:cNvSpPr>
            <a:spLocks noGrp="1"/>
          </p:cNvSpPr>
          <p:nvPr>
            <p:ph type="sldNum" sz="quarter" idx="5"/>
          </p:nvPr>
        </p:nvSpPr>
        <p:spPr/>
        <p:txBody>
          <a:bodyPr/>
          <a:lstStyle/>
          <a:p>
            <a:fld id="{6AA0B91A-04E6-438C-8ECE-AA6E2C8EC7F9}" type="slidenum">
              <a:rPr lang="en-US" smtClean="0"/>
              <a:t>92</a:t>
            </a:fld>
            <a:endParaRPr lang="en-US"/>
          </a:p>
        </p:txBody>
      </p:sp>
    </p:spTree>
    <p:extLst>
      <p:ext uri="{BB962C8B-B14F-4D97-AF65-F5344CB8AC3E}">
        <p14:creationId xmlns:p14="http://schemas.microsoft.com/office/powerpoint/2010/main" val="172447033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a:t>SC AAS Phys/Chem &amp; Bacteria Jan2019</a:t>
            </a:r>
            <a:endParaRPr lang="en-US" dirty="0"/>
          </a:p>
        </p:txBody>
      </p:sp>
      <p:sp>
        <p:nvSpPr>
          <p:cNvPr id="5" name="Slide Number Placeholder 4"/>
          <p:cNvSpPr>
            <a:spLocks noGrp="1"/>
          </p:cNvSpPr>
          <p:nvPr>
            <p:ph type="sldNum" sz="quarter" idx="5"/>
          </p:nvPr>
        </p:nvSpPr>
        <p:spPr/>
        <p:txBody>
          <a:bodyPr/>
          <a:lstStyle/>
          <a:p>
            <a:fld id="{6AA0B91A-04E6-438C-8ECE-AA6E2C8EC7F9}" type="slidenum">
              <a:rPr lang="en-US" smtClean="0"/>
              <a:t>93</a:t>
            </a:fld>
            <a:endParaRPr lang="en-US" dirty="0"/>
          </a:p>
        </p:txBody>
      </p:sp>
    </p:spTree>
    <p:extLst>
      <p:ext uri="{BB962C8B-B14F-4D97-AF65-F5344CB8AC3E}">
        <p14:creationId xmlns:p14="http://schemas.microsoft.com/office/powerpoint/2010/main" val="12205605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example of some macroinvertebrates separated by their pollution tolerance categories: Pollution Intolerant (needs clean water and great habitat to thrive), moderately pollution intolerant (may be reduced or absent in some pollution types) and lastly, pollution tolerant (able to withstand more pollution than other types). In other words, some bugs are more sensitive to changes in water quality or habitat than others. </a:t>
            </a:r>
          </a:p>
        </p:txBody>
      </p:sp>
      <p:sp>
        <p:nvSpPr>
          <p:cNvPr id="4" name="Slide Number Placeholder 3"/>
          <p:cNvSpPr>
            <a:spLocks noGrp="1"/>
          </p:cNvSpPr>
          <p:nvPr>
            <p:ph type="sldNum" sz="quarter" idx="5"/>
          </p:nvPr>
        </p:nvSpPr>
        <p:spPr/>
        <p:txBody>
          <a:bodyPr/>
          <a:lstStyle/>
          <a:p>
            <a:fld id="{2E33B2D3-720D-430D-A15F-8BAE9A055E1A}" type="slidenum">
              <a:rPr lang="en-US" smtClean="0"/>
              <a:t>9</a:t>
            </a:fld>
            <a:endParaRPr lang="en-US" dirty="0"/>
          </a:p>
        </p:txBody>
      </p:sp>
    </p:spTree>
    <p:extLst>
      <p:ext uri="{BB962C8B-B14F-4D97-AF65-F5344CB8AC3E}">
        <p14:creationId xmlns:p14="http://schemas.microsoft.com/office/powerpoint/2010/main" val="147218058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a:t>SC AAS Phys/Chem &amp; Bacteria Jan2019</a:t>
            </a:r>
          </a:p>
        </p:txBody>
      </p:sp>
      <p:sp>
        <p:nvSpPr>
          <p:cNvPr id="5" name="Slide Number Placeholder 4"/>
          <p:cNvSpPr>
            <a:spLocks noGrp="1"/>
          </p:cNvSpPr>
          <p:nvPr>
            <p:ph type="sldNum" sz="quarter" idx="5"/>
          </p:nvPr>
        </p:nvSpPr>
        <p:spPr/>
        <p:txBody>
          <a:bodyPr/>
          <a:lstStyle/>
          <a:p>
            <a:fld id="{6AA0B91A-04E6-438C-8ECE-AA6E2C8EC7F9}" type="slidenum">
              <a:rPr lang="en-US" smtClean="0"/>
              <a:t>94</a:t>
            </a:fld>
            <a:endParaRPr lang="en-US"/>
          </a:p>
        </p:txBody>
      </p:sp>
    </p:spTree>
    <p:extLst>
      <p:ext uri="{BB962C8B-B14F-4D97-AF65-F5344CB8AC3E}">
        <p14:creationId xmlns:p14="http://schemas.microsoft.com/office/powerpoint/2010/main" val="8140207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Lef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14313" y="6416675"/>
            <a:ext cx="2578206" cy="369332"/>
          </a:xfrm>
          <a:prstGeom prst="rect">
            <a:avLst/>
          </a:prstGeom>
        </p:spPr>
        <p:txBody>
          <a:bodyPr wrap="none">
            <a:spAutoFit/>
          </a:bodyPr>
          <a:lstStyle/>
          <a:p>
            <a:pPr>
              <a:defRPr/>
            </a:pPr>
            <a:r>
              <a:rPr lang="en-US" i="1" dirty="0">
                <a:solidFill>
                  <a:schemeClr val="accent3"/>
                </a:solidFill>
                <a:latin typeface="+mn-lt"/>
                <a:cs typeface="Lato"/>
              </a:rPr>
              <a:t>www.scadoptastream.org</a:t>
            </a:r>
            <a:endParaRPr lang="tr-TR" i="1" dirty="0">
              <a:solidFill>
                <a:schemeClr val="accent3"/>
              </a:solidFill>
              <a:latin typeface="+mn-lt"/>
              <a:cs typeface="Lato"/>
            </a:endParaRPr>
          </a:p>
        </p:txBody>
      </p:sp>
      <p:pic>
        <p:nvPicPr>
          <p:cNvPr id="6"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738858" y="438425"/>
            <a:ext cx="1938162" cy="902343"/>
          </a:xfrm>
          <a:prstGeom prst="rect">
            <a:avLst/>
          </a:prstGeom>
          <a:noFill/>
          <a:ln w="9525">
            <a:noFill/>
            <a:miter lim="800000"/>
            <a:headEnd/>
            <a:tailEnd/>
          </a:ln>
        </p:spPr>
      </p:pic>
      <p:sp>
        <p:nvSpPr>
          <p:cNvPr id="2" name="Title 1"/>
          <p:cNvSpPr>
            <a:spLocks noGrp="1"/>
          </p:cNvSpPr>
          <p:nvPr>
            <p:ph type="ctrTitle"/>
          </p:nvPr>
        </p:nvSpPr>
        <p:spPr>
          <a:xfrm>
            <a:off x="467544" y="3714753"/>
            <a:ext cx="8424936" cy="571504"/>
          </a:xfrm>
          <a:prstGeom prst="rect">
            <a:avLst/>
          </a:prstGeom>
        </p:spPr>
        <p:txBody>
          <a:bodyPr>
            <a:noAutofit/>
          </a:bodyPr>
          <a:lstStyle>
            <a:lvl1pPr>
              <a:defRPr sz="3200" cap="all">
                <a:solidFill>
                  <a:schemeClr val="bg1"/>
                </a:solidFill>
                <a:latin typeface="+mn-lt"/>
              </a:defRPr>
            </a:lvl1pPr>
          </a:lstStyle>
          <a:p>
            <a:r>
              <a:rPr lang="en-US"/>
              <a:t>Click to edit Master title style</a:t>
            </a:r>
            <a:endParaRPr lang="tr-TR" dirty="0"/>
          </a:p>
        </p:txBody>
      </p:sp>
      <p:sp>
        <p:nvSpPr>
          <p:cNvPr id="3" name="Subtitle 2"/>
          <p:cNvSpPr>
            <a:spLocks noGrp="1"/>
          </p:cNvSpPr>
          <p:nvPr>
            <p:ph type="subTitle" idx="1"/>
          </p:nvPr>
        </p:nvSpPr>
        <p:spPr>
          <a:xfrm>
            <a:off x="467544" y="4249160"/>
            <a:ext cx="8424936" cy="500067"/>
          </a:xfrm>
        </p:spPr>
        <p:txBody>
          <a:bodyPr/>
          <a:lstStyle>
            <a:lvl1pPr marL="0" indent="0" algn="l">
              <a:buNone/>
              <a:defRPr b="0" i="0" cap="all">
                <a:solidFill>
                  <a:schemeClr val="bg1"/>
                </a:solidFill>
                <a:latin typeface="Lato Light"/>
                <a:cs typeface="Lato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tr-TR" dirty="0"/>
          </a:p>
        </p:txBody>
      </p:sp>
      <p:sp>
        <p:nvSpPr>
          <p:cNvPr id="11" name="Text Placeholder 10"/>
          <p:cNvSpPr>
            <a:spLocks noGrp="1"/>
          </p:cNvSpPr>
          <p:nvPr>
            <p:ph type="body" sz="quarter" idx="11" hasCustomPrompt="1"/>
          </p:nvPr>
        </p:nvSpPr>
        <p:spPr>
          <a:xfrm>
            <a:off x="467544" y="3322086"/>
            <a:ext cx="8424936" cy="503238"/>
          </a:xfrm>
        </p:spPr>
        <p:txBody>
          <a:bodyPr/>
          <a:lstStyle>
            <a:lvl1pPr marL="0" indent="0">
              <a:buFont typeface="Arial"/>
              <a:buNone/>
              <a:defRPr b="0" i="0" cap="all" baseline="0">
                <a:solidFill>
                  <a:schemeClr val="tx1"/>
                </a:solidFill>
                <a:latin typeface="Lato Light"/>
                <a:cs typeface="Lato Light"/>
              </a:defRPr>
            </a:lvl1pPr>
          </a:lstStyle>
          <a:p>
            <a:pPr lvl="0"/>
            <a:r>
              <a:rPr lang="en-US" dirty="0"/>
              <a:t>[Course] Module 01</a:t>
            </a:r>
          </a:p>
        </p:txBody>
      </p:sp>
    </p:spTree>
  </p:cSld>
  <p:clrMapOvr>
    <a:masterClrMapping/>
  </p:clrMapOvr>
  <p:transition advClick="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4" name="Title Placeholder 1"/>
          <p:cNvSpPr>
            <a:spLocks noGrp="1"/>
          </p:cNvSpPr>
          <p:nvPr>
            <p:ph type="title"/>
          </p:nvPr>
        </p:nvSpPr>
        <p:spPr bwMode="auto">
          <a:xfrm>
            <a:off x="214283" y="71414"/>
            <a:ext cx="6950005" cy="357190"/>
          </a:xfrm>
          <a:prstGeom prst="rect">
            <a:avLst/>
          </a:prstGeom>
          <a:noFill/>
          <a:ln w="9525">
            <a:noFill/>
            <a:miter lim="800000"/>
            <a:headEnd/>
            <a:tailEnd/>
          </a:ln>
        </p:spPr>
        <p:txBody>
          <a:bodyPr/>
          <a:lstStyle>
            <a:lvl1pPr>
              <a:defRPr cap="all"/>
            </a:lvl1pPr>
          </a:lstStyle>
          <a:p>
            <a:pPr lvl="0"/>
            <a:r>
              <a:rPr lang="en-US"/>
              <a:t>Click to edit Master title style</a:t>
            </a:r>
            <a:endParaRPr lang="tr-TR" dirty="0"/>
          </a:p>
        </p:txBody>
      </p:sp>
      <p:sp>
        <p:nvSpPr>
          <p:cNvPr id="7" name="Text Placeholder 3"/>
          <p:cNvSpPr>
            <a:spLocks noGrp="1"/>
          </p:cNvSpPr>
          <p:nvPr>
            <p:ph type="body" sz="half" idx="2"/>
          </p:nvPr>
        </p:nvSpPr>
        <p:spPr>
          <a:xfrm>
            <a:off x="214282" y="857232"/>
            <a:ext cx="8786874" cy="411528"/>
          </a:xfrm>
        </p:spPr>
        <p:txBody>
          <a:bodyPr/>
          <a:lstStyle>
            <a:lvl1pPr marL="0" indent="0">
              <a:buNone/>
              <a:defRPr sz="2400" i="1">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advClick="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ext with Grey Box - 2col">
    <p:spTree>
      <p:nvGrpSpPr>
        <p:cNvPr id="1" name=""/>
        <p:cNvGrpSpPr/>
        <p:nvPr/>
      </p:nvGrpSpPr>
      <p:grpSpPr>
        <a:xfrm>
          <a:off x="0" y="0"/>
          <a:ext cx="0" cy="0"/>
          <a:chOff x="0" y="0"/>
          <a:chExt cx="0" cy="0"/>
        </a:xfrm>
      </p:grpSpPr>
      <p:sp>
        <p:nvSpPr>
          <p:cNvPr id="8" name="Rectangle 7"/>
          <p:cNvSpPr/>
          <p:nvPr/>
        </p:nvSpPr>
        <p:spPr>
          <a:xfrm>
            <a:off x="0" y="4429125"/>
            <a:ext cx="9144000" cy="10715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dirty="0"/>
          </a:p>
        </p:txBody>
      </p:sp>
      <p:sp>
        <p:nvSpPr>
          <p:cNvPr id="10" name="Text Placeholder 3"/>
          <p:cNvSpPr>
            <a:spLocks noGrp="1"/>
          </p:cNvSpPr>
          <p:nvPr>
            <p:ph type="body" sz="half" idx="13"/>
          </p:nvPr>
        </p:nvSpPr>
        <p:spPr>
          <a:xfrm>
            <a:off x="5000628" y="1772816"/>
            <a:ext cx="3857652" cy="2299126"/>
          </a:xfrm>
        </p:spPr>
        <p:txBody>
          <a:bodyPr/>
          <a:lstStyle>
            <a:lvl1pPr marL="0" marR="0" indent="0" algn="l" defTabSz="914400" rtl="0" eaLnBrk="0" fontAlgn="base" latinLnBrk="0" hangingPunct="0">
              <a:lnSpc>
                <a:spcPts val="2500"/>
              </a:lnSpc>
              <a:spcBef>
                <a:spcPct val="20000"/>
              </a:spcBef>
              <a:spcAft>
                <a:spcPct val="0"/>
              </a:spcAft>
              <a:buClr>
                <a:srgbClr val="A1AC75"/>
              </a:buClr>
              <a:buSzPct val="150000"/>
              <a:buFontTx/>
              <a:buNone/>
              <a:tabLst/>
              <a:defRPr sz="2000" i="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Title Placeholder 1"/>
          <p:cNvSpPr>
            <a:spLocks noGrp="1"/>
          </p:cNvSpPr>
          <p:nvPr>
            <p:ph type="title"/>
          </p:nvPr>
        </p:nvSpPr>
        <p:spPr bwMode="auto">
          <a:xfrm>
            <a:off x="214283" y="71414"/>
            <a:ext cx="6950005" cy="357190"/>
          </a:xfrm>
          <a:prstGeom prst="rect">
            <a:avLst/>
          </a:prstGeom>
          <a:noFill/>
          <a:ln w="9525">
            <a:noFill/>
            <a:miter lim="800000"/>
            <a:headEnd/>
            <a:tailEnd/>
          </a:ln>
        </p:spPr>
        <p:txBody>
          <a:bodyPr/>
          <a:lstStyle>
            <a:lvl1pPr>
              <a:defRPr cap="all"/>
            </a:lvl1pPr>
          </a:lstStyle>
          <a:p>
            <a:pPr lvl="0"/>
            <a:r>
              <a:rPr lang="en-US"/>
              <a:t>Click to edit Master title style</a:t>
            </a:r>
            <a:endParaRPr lang="tr-TR" dirty="0"/>
          </a:p>
        </p:txBody>
      </p:sp>
      <p:sp>
        <p:nvSpPr>
          <p:cNvPr id="7" name="Text Placeholder 3"/>
          <p:cNvSpPr>
            <a:spLocks noGrp="1"/>
          </p:cNvSpPr>
          <p:nvPr>
            <p:ph type="body" sz="half" idx="2"/>
          </p:nvPr>
        </p:nvSpPr>
        <p:spPr>
          <a:xfrm>
            <a:off x="214282" y="857232"/>
            <a:ext cx="8786874" cy="555544"/>
          </a:xfrm>
        </p:spPr>
        <p:txBody>
          <a:bodyPr/>
          <a:lstStyle>
            <a:lvl1pPr marL="0" indent="0">
              <a:buNone/>
              <a:defRPr sz="2400" i="1">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3"/>
          <p:cNvSpPr>
            <a:spLocks noGrp="1"/>
          </p:cNvSpPr>
          <p:nvPr>
            <p:ph type="body" sz="half" idx="12"/>
          </p:nvPr>
        </p:nvSpPr>
        <p:spPr>
          <a:xfrm>
            <a:off x="285720" y="1772816"/>
            <a:ext cx="3857652" cy="2299126"/>
          </a:xfrm>
        </p:spPr>
        <p:txBody>
          <a:bodyPr/>
          <a:lstStyle>
            <a:lvl1pPr marL="0" marR="0" indent="0" algn="l" defTabSz="914400" rtl="0" eaLnBrk="0" fontAlgn="base" latinLnBrk="0" hangingPunct="0">
              <a:lnSpc>
                <a:spcPts val="2500"/>
              </a:lnSpc>
              <a:spcBef>
                <a:spcPct val="20000"/>
              </a:spcBef>
              <a:spcAft>
                <a:spcPct val="0"/>
              </a:spcAft>
              <a:buClr>
                <a:srgbClr val="A1AC75"/>
              </a:buClr>
              <a:buSzPct val="150000"/>
              <a:buFontTx/>
              <a:buNone/>
              <a:tabLst/>
              <a:defRPr sz="2000" i="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Text Placeholder 3"/>
          <p:cNvSpPr>
            <a:spLocks noGrp="1"/>
          </p:cNvSpPr>
          <p:nvPr>
            <p:ph type="body" sz="half" idx="14"/>
          </p:nvPr>
        </p:nvSpPr>
        <p:spPr>
          <a:xfrm>
            <a:off x="251520" y="4643446"/>
            <a:ext cx="8640960" cy="428628"/>
          </a:xfrm>
        </p:spPr>
        <p:txBody>
          <a:bodyPr/>
          <a:lstStyle>
            <a:lvl1pPr marL="0" marR="0" indent="0" algn="ctr" defTabSz="914400" rtl="0" eaLnBrk="0" fontAlgn="base" latinLnBrk="0" hangingPunct="0">
              <a:lnSpc>
                <a:spcPts val="2500"/>
              </a:lnSpc>
              <a:spcBef>
                <a:spcPct val="20000"/>
              </a:spcBef>
              <a:spcAft>
                <a:spcPct val="0"/>
              </a:spcAft>
              <a:buClr>
                <a:srgbClr val="A1AC75"/>
              </a:buClr>
              <a:buSzPct val="150000"/>
              <a:buFontTx/>
              <a:buNone/>
              <a:tabLst/>
              <a:defRPr sz="3600" i="0" cap="all">
                <a:solidFill>
                  <a:schemeClr val="bg1"/>
                </a:solidFill>
                <a:latin typeface="Lato Black" pitchFamily="34" charset="-94"/>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3" name="Text Placeholder 3"/>
          <p:cNvSpPr>
            <a:spLocks noGrp="1"/>
          </p:cNvSpPr>
          <p:nvPr>
            <p:ph type="body" sz="half" idx="15"/>
          </p:nvPr>
        </p:nvSpPr>
        <p:spPr>
          <a:xfrm>
            <a:off x="251520" y="5072074"/>
            <a:ext cx="8640960" cy="357190"/>
          </a:xfrm>
        </p:spPr>
        <p:txBody>
          <a:bodyPr/>
          <a:lstStyle>
            <a:lvl1pPr marL="0" marR="0" indent="0" algn="ctr" defTabSz="914400" rtl="0" eaLnBrk="0" fontAlgn="base" latinLnBrk="0" hangingPunct="0">
              <a:lnSpc>
                <a:spcPts val="2500"/>
              </a:lnSpc>
              <a:spcBef>
                <a:spcPct val="20000"/>
              </a:spcBef>
              <a:spcAft>
                <a:spcPct val="0"/>
              </a:spcAft>
              <a:buClr>
                <a:srgbClr val="A1AC75"/>
              </a:buClr>
              <a:buSzPct val="150000"/>
              <a:buFontTx/>
              <a:buNone/>
              <a:tabLst/>
              <a:defRPr sz="2100" i="0">
                <a:solidFill>
                  <a:schemeClr val="bg1"/>
                </a:solidFill>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advClick="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ext Only - 3col">
    <p:spTree>
      <p:nvGrpSpPr>
        <p:cNvPr id="1" name=""/>
        <p:cNvGrpSpPr/>
        <p:nvPr/>
      </p:nvGrpSpPr>
      <p:grpSpPr>
        <a:xfrm>
          <a:off x="0" y="0"/>
          <a:ext cx="0" cy="0"/>
          <a:chOff x="0" y="0"/>
          <a:chExt cx="0" cy="0"/>
        </a:xfrm>
      </p:grpSpPr>
      <p:sp>
        <p:nvSpPr>
          <p:cNvPr id="4" name="Title Placeholder 1"/>
          <p:cNvSpPr>
            <a:spLocks noGrp="1"/>
          </p:cNvSpPr>
          <p:nvPr>
            <p:ph type="title"/>
          </p:nvPr>
        </p:nvSpPr>
        <p:spPr bwMode="auto">
          <a:xfrm>
            <a:off x="214283" y="71414"/>
            <a:ext cx="6950005" cy="357190"/>
          </a:xfrm>
          <a:prstGeom prst="rect">
            <a:avLst/>
          </a:prstGeom>
          <a:noFill/>
          <a:ln w="9525">
            <a:noFill/>
            <a:miter lim="800000"/>
            <a:headEnd/>
            <a:tailEnd/>
          </a:ln>
        </p:spPr>
        <p:txBody>
          <a:bodyPr/>
          <a:lstStyle>
            <a:lvl1pPr>
              <a:defRPr cap="all"/>
            </a:lvl1pPr>
          </a:lstStyle>
          <a:p>
            <a:pPr lvl="0"/>
            <a:r>
              <a:rPr lang="en-US"/>
              <a:t>Click to edit Master title style</a:t>
            </a:r>
            <a:endParaRPr lang="tr-TR" dirty="0"/>
          </a:p>
        </p:txBody>
      </p:sp>
      <p:sp>
        <p:nvSpPr>
          <p:cNvPr id="7" name="Text Placeholder 3"/>
          <p:cNvSpPr>
            <a:spLocks noGrp="1"/>
          </p:cNvSpPr>
          <p:nvPr>
            <p:ph type="body" sz="half" idx="2"/>
          </p:nvPr>
        </p:nvSpPr>
        <p:spPr>
          <a:xfrm>
            <a:off x="251521" y="857232"/>
            <a:ext cx="8640959" cy="571504"/>
          </a:xfrm>
        </p:spPr>
        <p:txBody>
          <a:bodyPr/>
          <a:lstStyle>
            <a:lvl1pPr marL="0" indent="0" algn="ctr">
              <a:buNone/>
              <a:defRPr sz="2400" i="1">
                <a:solidFill>
                  <a:schemeClr val="bg2"/>
                </a:solidFill>
                <a:latin typeface="Lato Black" pitchFamily="34" charset="-94"/>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5" name="Text Placeholder 3"/>
          <p:cNvSpPr>
            <a:spLocks noGrp="1"/>
          </p:cNvSpPr>
          <p:nvPr>
            <p:ph type="body" sz="half" idx="12"/>
          </p:nvPr>
        </p:nvSpPr>
        <p:spPr>
          <a:xfrm>
            <a:off x="500034" y="2204864"/>
            <a:ext cx="2143140" cy="3152962"/>
          </a:xfrm>
        </p:spPr>
        <p:txBody>
          <a:bodyPr/>
          <a:lstStyle>
            <a:lvl1pPr marL="0" marR="0" indent="0" algn="ctr" defTabSz="914400" rtl="0" eaLnBrk="0" fontAlgn="base" latinLnBrk="0" hangingPunct="0">
              <a:lnSpc>
                <a:spcPts val="2500"/>
              </a:lnSpc>
              <a:spcBef>
                <a:spcPct val="20000"/>
              </a:spcBef>
              <a:spcAft>
                <a:spcPct val="0"/>
              </a:spcAft>
              <a:buClr>
                <a:srgbClr val="A1AC75"/>
              </a:buClr>
              <a:buSzPct val="150000"/>
              <a:buFontTx/>
              <a:buNone/>
              <a:tabLst/>
              <a:defRPr sz="1800" i="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6" name="Text Placeholder 3"/>
          <p:cNvSpPr>
            <a:spLocks noGrp="1"/>
          </p:cNvSpPr>
          <p:nvPr>
            <p:ph type="body" sz="half" idx="13"/>
          </p:nvPr>
        </p:nvSpPr>
        <p:spPr>
          <a:xfrm>
            <a:off x="3500430" y="2204864"/>
            <a:ext cx="2143140" cy="3152962"/>
          </a:xfrm>
        </p:spPr>
        <p:txBody>
          <a:bodyPr/>
          <a:lstStyle>
            <a:lvl1pPr marL="0" marR="0" indent="0" algn="ctr" defTabSz="914400" rtl="0" eaLnBrk="0" fontAlgn="base" latinLnBrk="0" hangingPunct="0">
              <a:lnSpc>
                <a:spcPts val="2500"/>
              </a:lnSpc>
              <a:spcBef>
                <a:spcPct val="20000"/>
              </a:spcBef>
              <a:spcAft>
                <a:spcPct val="0"/>
              </a:spcAft>
              <a:buClr>
                <a:srgbClr val="A1AC75"/>
              </a:buClr>
              <a:buSzPct val="150000"/>
              <a:buFontTx/>
              <a:buNone/>
              <a:tabLst/>
              <a:defRPr sz="1800" i="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7" name="Text Placeholder 3"/>
          <p:cNvSpPr>
            <a:spLocks noGrp="1"/>
          </p:cNvSpPr>
          <p:nvPr>
            <p:ph type="body" sz="half" idx="14"/>
          </p:nvPr>
        </p:nvSpPr>
        <p:spPr>
          <a:xfrm>
            <a:off x="6500826" y="2204864"/>
            <a:ext cx="2143140" cy="3152962"/>
          </a:xfrm>
        </p:spPr>
        <p:txBody>
          <a:bodyPr/>
          <a:lstStyle>
            <a:lvl1pPr marL="0" marR="0" indent="0" algn="ctr" defTabSz="914400" rtl="0" eaLnBrk="0" fontAlgn="base" latinLnBrk="0" hangingPunct="0">
              <a:lnSpc>
                <a:spcPts val="2500"/>
              </a:lnSpc>
              <a:spcBef>
                <a:spcPct val="20000"/>
              </a:spcBef>
              <a:spcAft>
                <a:spcPct val="0"/>
              </a:spcAft>
              <a:buClr>
                <a:srgbClr val="A1AC75"/>
              </a:buClr>
              <a:buSzPct val="150000"/>
              <a:buFontTx/>
              <a:buNone/>
              <a:tabLst/>
              <a:defRPr sz="1800" i="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advClick="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Image Only">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1034105" y="1484784"/>
            <a:ext cx="7075791" cy="4682508"/>
          </a:xfrm>
        </p:spPr>
        <p:txBody>
          <a:bodyPr rtlCol="0">
            <a:normAutofit/>
          </a:bodyPr>
          <a:lstStyle>
            <a:lvl1pPr>
              <a:buFontTx/>
              <a:buNone/>
              <a:defRPr/>
            </a:lvl1pPr>
          </a:lstStyle>
          <a:p>
            <a:pPr lvl="0"/>
            <a:r>
              <a:rPr lang="en-US" noProof="0" dirty="0"/>
              <a:t>Click icon to add picture</a:t>
            </a:r>
            <a:endParaRPr lang="tr-TR" noProof="0" dirty="0"/>
          </a:p>
        </p:txBody>
      </p:sp>
      <p:sp>
        <p:nvSpPr>
          <p:cNvPr id="5" name="Title Placeholder 1"/>
          <p:cNvSpPr>
            <a:spLocks noGrp="1"/>
          </p:cNvSpPr>
          <p:nvPr>
            <p:ph type="title"/>
          </p:nvPr>
        </p:nvSpPr>
        <p:spPr bwMode="auto">
          <a:xfrm>
            <a:off x="214312" y="71438"/>
            <a:ext cx="6949975" cy="357187"/>
          </a:xfrm>
          <a:prstGeom prst="rect">
            <a:avLst/>
          </a:prstGeom>
          <a:noFill/>
          <a:ln w="9525">
            <a:noFill/>
            <a:miter lim="800000"/>
            <a:headEnd/>
            <a:tailEnd/>
          </a:ln>
        </p:spPr>
        <p:txBody>
          <a:bodyPr/>
          <a:lstStyle>
            <a:lvl1pPr>
              <a:defRPr cap="all"/>
            </a:lvl1pPr>
          </a:lstStyle>
          <a:p>
            <a:pPr lvl="0"/>
            <a:r>
              <a:rPr lang="en-US"/>
              <a:t>Click to edit Master title style</a:t>
            </a:r>
            <a:endParaRPr lang="tr-TR" dirty="0"/>
          </a:p>
        </p:txBody>
      </p:sp>
      <p:sp>
        <p:nvSpPr>
          <p:cNvPr id="6" name="Text Placeholder 3"/>
          <p:cNvSpPr>
            <a:spLocks noGrp="1"/>
          </p:cNvSpPr>
          <p:nvPr>
            <p:ph type="body" sz="half" idx="2"/>
          </p:nvPr>
        </p:nvSpPr>
        <p:spPr>
          <a:xfrm>
            <a:off x="359533" y="857232"/>
            <a:ext cx="8424935" cy="571504"/>
          </a:xfrm>
        </p:spPr>
        <p:txBody>
          <a:bodyPr/>
          <a:lstStyle>
            <a:lvl1pPr marL="0" indent="0" algn="ctr">
              <a:buNone/>
              <a:defRPr sz="2400" i="1">
                <a:solidFill>
                  <a:schemeClr val="bg2"/>
                </a:solidFill>
                <a:latin typeface="Lato Black" pitchFamily="34" charset="-94"/>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advClick="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Image Only - Full">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639485"/>
            <a:ext cx="9144000" cy="6229098"/>
          </a:xfrm>
        </p:spPr>
        <p:txBody>
          <a:bodyPr rtlCol="0">
            <a:normAutofit/>
          </a:bodyPr>
          <a:lstStyle>
            <a:lvl1pPr>
              <a:buFontTx/>
              <a:buNone/>
              <a:defRPr/>
            </a:lvl1pPr>
          </a:lstStyle>
          <a:p>
            <a:pPr lvl="0"/>
            <a:r>
              <a:rPr lang="en-US" noProof="0" dirty="0"/>
              <a:t>Click icon to add picture</a:t>
            </a:r>
            <a:endParaRPr lang="tr-TR" noProof="0" dirty="0"/>
          </a:p>
        </p:txBody>
      </p:sp>
      <p:sp>
        <p:nvSpPr>
          <p:cNvPr id="5" name="Title Placeholder 1"/>
          <p:cNvSpPr>
            <a:spLocks noGrp="1"/>
          </p:cNvSpPr>
          <p:nvPr>
            <p:ph type="title"/>
          </p:nvPr>
        </p:nvSpPr>
        <p:spPr bwMode="auto">
          <a:xfrm>
            <a:off x="214312" y="71438"/>
            <a:ext cx="6949975" cy="357187"/>
          </a:xfrm>
          <a:prstGeom prst="rect">
            <a:avLst/>
          </a:prstGeom>
          <a:noFill/>
          <a:ln w="9525">
            <a:noFill/>
            <a:miter lim="800000"/>
            <a:headEnd/>
            <a:tailEnd/>
          </a:ln>
        </p:spPr>
        <p:txBody>
          <a:bodyPr/>
          <a:lstStyle>
            <a:lvl1pPr>
              <a:defRPr cap="all"/>
            </a:lvl1pPr>
          </a:lstStyle>
          <a:p>
            <a:pPr lvl="0"/>
            <a:r>
              <a:rPr lang="en-US"/>
              <a:t>Click to edit Master title style</a:t>
            </a:r>
            <a:endParaRPr lang="tr-TR" dirty="0"/>
          </a:p>
        </p:txBody>
      </p:sp>
    </p:spTree>
    <p:extLst>
      <p:ext uri="{BB962C8B-B14F-4D97-AF65-F5344CB8AC3E}">
        <p14:creationId xmlns:p14="http://schemas.microsoft.com/office/powerpoint/2010/main" val="1318493552"/>
      </p:ext>
    </p:extLst>
  </p:cSld>
  <p:clrMapOvr>
    <a:masterClrMapping/>
  </p:clrMapOvr>
  <p:transition advClick="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hree Photos with Captions">
    <p:spTree>
      <p:nvGrpSpPr>
        <p:cNvPr id="1" name=""/>
        <p:cNvGrpSpPr/>
        <p:nvPr/>
      </p:nvGrpSpPr>
      <p:grpSpPr>
        <a:xfrm>
          <a:off x="0" y="0"/>
          <a:ext cx="0" cy="0"/>
          <a:chOff x="0" y="0"/>
          <a:chExt cx="0" cy="0"/>
        </a:xfrm>
      </p:grpSpPr>
      <p:sp>
        <p:nvSpPr>
          <p:cNvPr id="29" name="Text Placeholder 2"/>
          <p:cNvSpPr>
            <a:spLocks noGrp="1"/>
          </p:cNvSpPr>
          <p:nvPr>
            <p:ph type="body" idx="22"/>
          </p:nvPr>
        </p:nvSpPr>
        <p:spPr>
          <a:xfrm>
            <a:off x="6228098" y="4357124"/>
            <a:ext cx="2560302" cy="1376132"/>
          </a:xfrm>
        </p:spPr>
        <p:txBody>
          <a:bodyPr/>
          <a:lstStyle>
            <a:lvl1pPr marL="0" indent="0" algn="l">
              <a:buNone/>
              <a:defRPr sz="1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4" name="Text Placeholder 3"/>
          <p:cNvSpPr>
            <a:spLocks noGrp="1"/>
          </p:cNvSpPr>
          <p:nvPr>
            <p:ph type="body" sz="half" idx="27"/>
          </p:nvPr>
        </p:nvSpPr>
        <p:spPr>
          <a:xfrm>
            <a:off x="6228098" y="3714182"/>
            <a:ext cx="2572054" cy="285752"/>
          </a:xfrm>
        </p:spPr>
        <p:txBody>
          <a:bodyPr/>
          <a:lstStyle>
            <a:lvl1pPr marL="0" indent="0" algn="l">
              <a:buNone/>
              <a:defRPr sz="1600" i="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2"/>
          <p:cNvSpPr>
            <a:spLocks noGrp="1"/>
          </p:cNvSpPr>
          <p:nvPr>
            <p:ph type="body" idx="18"/>
          </p:nvPr>
        </p:nvSpPr>
        <p:spPr>
          <a:xfrm>
            <a:off x="3254648" y="4357124"/>
            <a:ext cx="2577192" cy="1376132"/>
          </a:xfrm>
        </p:spPr>
        <p:txBody>
          <a:bodyPr/>
          <a:lstStyle>
            <a:lvl1pPr marL="0" indent="0" algn="l">
              <a:buNone/>
              <a:defRPr sz="1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Text Placeholder 2"/>
          <p:cNvSpPr>
            <a:spLocks noGrp="1"/>
          </p:cNvSpPr>
          <p:nvPr>
            <p:ph type="body" idx="14"/>
          </p:nvPr>
        </p:nvSpPr>
        <p:spPr>
          <a:xfrm>
            <a:off x="323728" y="4357124"/>
            <a:ext cx="2571768" cy="1376132"/>
          </a:xfrm>
        </p:spPr>
        <p:txBody>
          <a:bodyPr/>
          <a:lstStyle>
            <a:lvl1pPr marL="0" indent="0" algn="l">
              <a:buNone/>
              <a:defRPr sz="1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2"/>
          </p:nvPr>
        </p:nvSpPr>
        <p:spPr>
          <a:xfrm>
            <a:off x="323728" y="3714182"/>
            <a:ext cx="2571768" cy="285752"/>
          </a:xfrm>
        </p:spPr>
        <p:txBody>
          <a:bodyPr/>
          <a:lstStyle>
            <a:lvl1pPr marL="0" indent="0" algn="l">
              <a:buNone/>
              <a:defRPr sz="1600" i="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0" name="Text Placeholder 2"/>
          <p:cNvSpPr>
            <a:spLocks noGrp="1"/>
          </p:cNvSpPr>
          <p:nvPr>
            <p:ph type="body" idx="13"/>
          </p:nvPr>
        </p:nvSpPr>
        <p:spPr>
          <a:xfrm>
            <a:off x="323728" y="3967274"/>
            <a:ext cx="2571768" cy="357190"/>
          </a:xfrm>
        </p:spPr>
        <p:txBody>
          <a:bodyPr/>
          <a:lstStyle>
            <a:lvl1pPr marL="0" indent="0" algn="l">
              <a:buNone/>
              <a:defRPr sz="1400" b="0" i="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3"/>
          <p:cNvSpPr>
            <a:spLocks noGrp="1"/>
          </p:cNvSpPr>
          <p:nvPr>
            <p:ph type="body" sz="half" idx="2"/>
          </p:nvPr>
        </p:nvSpPr>
        <p:spPr>
          <a:xfrm>
            <a:off x="214282" y="857232"/>
            <a:ext cx="8786874" cy="571504"/>
          </a:xfrm>
        </p:spPr>
        <p:txBody>
          <a:bodyPr/>
          <a:lstStyle>
            <a:lvl1pPr marL="0" indent="0">
              <a:buNone/>
              <a:defRPr sz="2400" i="1">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Title Placeholder 1"/>
          <p:cNvSpPr>
            <a:spLocks noGrp="1"/>
          </p:cNvSpPr>
          <p:nvPr>
            <p:ph type="title"/>
          </p:nvPr>
        </p:nvSpPr>
        <p:spPr bwMode="auto">
          <a:xfrm>
            <a:off x="214283" y="71414"/>
            <a:ext cx="6950005" cy="357190"/>
          </a:xfrm>
          <a:prstGeom prst="rect">
            <a:avLst/>
          </a:prstGeom>
          <a:noFill/>
          <a:ln w="9525">
            <a:noFill/>
            <a:miter lim="800000"/>
            <a:headEnd/>
            <a:tailEnd/>
          </a:ln>
        </p:spPr>
        <p:txBody>
          <a:bodyPr/>
          <a:lstStyle>
            <a:lvl1pPr>
              <a:defRPr cap="all"/>
            </a:lvl1pPr>
          </a:lstStyle>
          <a:p>
            <a:pPr lvl="0"/>
            <a:r>
              <a:rPr lang="en-US"/>
              <a:t>Click to edit Master title style</a:t>
            </a:r>
            <a:endParaRPr lang="tr-TR" dirty="0"/>
          </a:p>
        </p:txBody>
      </p:sp>
      <p:sp>
        <p:nvSpPr>
          <p:cNvPr id="7" name="Picture Placeholder 2"/>
          <p:cNvSpPr>
            <a:spLocks noGrp="1"/>
          </p:cNvSpPr>
          <p:nvPr>
            <p:ph type="pic" idx="1"/>
          </p:nvPr>
        </p:nvSpPr>
        <p:spPr>
          <a:xfrm>
            <a:off x="323728" y="1484784"/>
            <a:ext cx="2571768" cy="2170651"/>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endParaRPr lang="tr-TR" noProof="0"/>
          </a:p>
        </p:txBody>
      </p:sp>
      <p:sp>
        <p:nvSpPr>
          <p:cNvPr id="8" name="Picture Placeholder 2"/>
          <p:cNvSpPr>
            <a:spLocks noGrp="1"/>
          </p:cNvSpPr>
          <p:nvPr>
            <p:ph type="pic" idx="10"/>
          </p:nvPr>
        </p:nvSpPr>
        <p:spPr>
          <a:xfrm>
            <a:off x="3254648" y="1484784"/>
            <a:ext cx="2584308" cy="2170651"/>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endParaRPr lang="tr-TR" noProof="0" dirty="0"/>
          </a:p>
        </p:txBody>
      </p:sp>
      <p:sp>
        <p:nvSpPr>
          <p:cNvPr id="22" name="Text Placeholder 3"/>
          <p:cNvSpPr>
            <a:spLocks noGrp="1"/>
          </p:cNvSpPr>
          <p:nvPr>
            <p:ph type="body" sz="half" idx="15"/>
          </p:nvPr>
        </p:nvSpPr>
        <p:spPr>
          <a:xfrm>
            <a:off x="3254648" y="3714182"/>
            <a:ext cx="2577192" cy="285752"/>
          </a:xfrm>
        </p:spPr>
        <p:txBody>
          <a:bodyPr/>
          <a:lstStyle>
            <a:lvl1pPr marL="0" indent="0" algn="l">
              <a:buNone/>
              <a:defRPr sz="1600" i="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3" name="Text Placeholder 2"/>
          <p:cNvSpPr>
            <a:spLocks noGrp="1"/>
          </p:cNvSpPr>
          <p:nvPr>
            <p:ph type="body" idx="16"/>
          </p:nvPr>
        </p:nvSpPr>
        <p:spPr>
          <a:xfrm>
            <a:off x="3254648" y="3967274"/>
            <a:ext cx="2571768" cy="357190"/>
          </a:xfrm>
        </p:spPr>
        <p:txBody>
          <a:bodyPr/>
          <a:lstStyle>
            <a:lvl1pPr marL="0" indent="0" algn="l">
              <a:buNone/>
              <a:defRPr sz="1400" b="0" i="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Text Placeholder 2"/>
          <p:cNvSpPr>
            <a:spLocks noGrp="1"/>
          </p:cNvSpPr>
          <p:nvPr>
            <p:ph type="body" idx="24"/>
          </p:nvPr>
        </p:nvSpPr>
        <p:spPr>
          <a:xfrm>
            <a:off x="6228098" y="3967274"/>
            <a:ext cx="2570462" cy="357190"/>
          </a:xfrm>
        </p:spPr>
        <p:txBody>
          <a:bodyPr/>
          <a:lstStyle>
            <a:lvl1pPr marL="0" indent="0" algn="l">
              <a:buNone/>
              <a:defRPr sz="1400" b="0" i="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2" name="Picture Placeholder 2"/>
          <p:cNvSpPr>
            <a:spLocks noGrp="1"/>
          </p:cNvSpPr>
          <p:nvPr>
            <p:ph type="pic" idx="25"/>
          </p:nvPr>
        </p:nvSpPr>
        <p:spPr>
          <a:xfrm>
            <a:off x="6228098" y="1484784"/>
            <a:ext cx="2561894" cy="2170651"/>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endParaRPr lang="tr-TR" noProof="0"/>
          </a:p>
        </p:txBody>
      </p:sp>
    </p:spTree>
  </p:cSld>
  <p:clrMapOvr>
    <a:masterClrMapping/>
  </p:clrMapOvr>
  <p:transition advClick="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Four Photo Icons">
    <p:spTree>
      <p:nvGrpSpPr>
        <p:cNvPr id="1" name=""/>
        <p:cNvGrpSpPr/>
        <p:nvPr/>
      </p:nvGrpSpPr>
      <p:grpSpPr>
        <a:xfrm>
          <a:off x="0" y="0"/>
          <a:ext cx="0" cy="0"/>
          <a:chOff x="0" y="0"/>
          <a:chExt cx="0" cy="0"/>
        </a:xfrm>
      </p:grpSpPr>
      <p:sp>
        <p:nvSpPr>
          <p:cNvPr id="4" name="Title Placeholder 1"/>
          <p:cNvSpPr>
            <a:spLocks noGrp="1"/>
          </p:cNvSpPr>
          <p:nvPr>
            <p:ph type="title"/>
          </p:nvPr>
        </p:nvSpPr>
        <p:spPr bwMode="auto">
          <a:xfrm>
            <a:off x="214283" y="71414"/>
            <a:ext cx="6877997" cy="357190"/>
          </a:xfrm>
          <a:prstGeom prst="rect">
            <a:avLst/>
          </a:prstGeom>
          <a:noFill/>
          <a:ln w="9525">
            <a:noFill/>
            <a:miter lim="800000"/>
            <a:headEnd/>
            <a:tailEnd/>
          </a:ln>
        </p:spPr>
        <p:txBody>
          <a:bodyPr/>
          <a:lstStyle>
            <a:lvl1pPr>
              <a:defRPr cap="all"/>
            </a:lvl1pPr>
          </a:lstStyle>
          <a:p>
            <a:pPr lvl="0"/>
            <a:r>
              <a:rPr lang="en-US"/>
              <a:t>Click to edit Master title style</a:t>
            </a:r>
            <a:endParaRPr lang="tr-TR" dirty="0"/>
          </a:p>
        </p:txBody>
      </p:sp>
      <p:sp>
        <p:nvSpPr>
          <p:cNvPr id="7" name="Text Placeholder 3"/>
          <p:cNvSpPr>
            <a:spLocks noGrp="1"/>
          </p:cNvSpPr>
          <p:nvPr>
            <p:ph type="body" sz="half" idx="2"/>
          </p:nvPr>
        </p:nvSpPr>
        <p:spPr>
          <a:xfrm>
            <a:off x="214147" y="857232"/>
            <a:ext cx="8568951" cy="571504"/>
          </a:xfrm>
        </p:spPr>
        <p:txBody>
          <a:bodyPr/>
          <a:lstStyle>
            <a:lvl1pPr marL="0" indent="0" algn="l">
              <a:buNone/>
              <a:defRPr sz="2400" b="0" i="1">
                <a:solidFill>
                  <a:schemeClr val="bg2"/>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8" name="Text Placeholder 3"/>
          <p:cNvSpPr>
            <a:spLocks noGrp="1"/>
          </p:cNvSpPr>
          <p:nvPr>
            <p:ph type="body" sz="half" idx="16"/>
          </p:nvPr>
        </p:nvSpPr>
        <p:spPr>
          <a:xfrm>
            <a:off x="1571975" y="3561292"/>
            <a:ext cx="6887688" cy="443772"/>
          </a:xfrm>
        </p:spPr>
        <p:txBody>
          <a:bodyPr/>
          <a:lstStyle>
            <a:lvl1pPr marL="0" marR="0" indent="0" algn="l" defTabSz="914400" rtl="0" eaLnBrk="0" fontAlgn="base" latinLnBrk="0" hangingPunct="0">
              <a:lnSpc>
                <a:spcPts val="2500"/>
              </a:lnSpc>
              <a:spcBef>
                <a:spcPct val="20000"/>
              </a:spcBef>
              <a:spcAft>
                <a:spcPct val="0"/>
              </a:spcAft>
              <a:buClr>
                <a:srgbClr val="A1AC75"/>
              </a:buClr>
              <a:buSzPct val="150000"/>
              <a:buFontTx/>
              <a:buNone/>
              <a:tabLst/>
              <a:defRPr sz="1800" i="0">
                <a:solidFill>
                  <a:schemeClr val="tx1"/>
                </a:solidFill>
                <a:latin typeface="Lato Black" pitchFamily="34" charset="-94"/>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9" name="Text Placeholder 3"/>
          <p:cNvSpPr>
            <a:spLocks noGrp="1"/>
          </p:cNvSpPr>
          <p:nvPr>
            <p:ph type="body" sz="half" idx="17"/>
          </p:nvPr>
        </p:nvSpPr>
        <p:spPr>
          <a:xfrm>
            <a:off x="1571975" y="3876351"/>
            <a:ext cx="6887688" cy="662075"/>
          </a:xfrm>
        </p:spPr>
        <p:txBody>
          <a:bodyPr/>
          <a:lstStyle>
            <a:lvl1pPr marL="0" marR="0" indent="0" algn="l" defTabSz="914400" rtl="0" eaLnBrk="0" fontAlgn="base" latinLnBrk="0" hangingPunct="0">
              <a:lnSpc>
                <a:spcPts val="2500"/>
              </a:lnSpc>
              <a:spcBef>
                <a:spcPct val="20000"/>
              </a:spcBef>
              <a:spcAft>
                <a:spcPct val="0"/>
              </a:spcAft>
              <a:buClr>
                <a:srgbClr val="A1AC75"/>
              </a:buClr>
              <a:buSzPct val="150000"/>
              <a:buFontTx/>
              <a:buNone/>
              <a:tabLst/>
              <a:defRPr sz="1800" i="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0" name="Text Placeholder 3"/>
          <p:cNvSpPr>
            <a:spLocks noGrp="1"/>
          </p:cNvSpPr>
          <p:nvPr>
            <p:ph type="body" sz="half" idx="18"/>
          </p:nvPr>
        </p:nvSpPr>
        <p:spPr>
          <a:xfrm>
            <a:off x="1571975" y="4551452"/>
            <a:ext cx="6887688" cy="461724"/>
          </a:xfrm>
        </p:spPr>
        <p:txBody>
          <a:bodyPr/>
          <a:lstStyle>
            <a:lvl1pPr marL="0" marR="0" indent="0" algn="l" defTabSz="914400" rtl="0" eaLnBrk="0" fontAlgn="base" latinLnBrk="0" hangingPunct="0">
              <a:lnSpc>
                <a:spcPts val="2500"/>
              </a:lnSpc>
              <a:spcBef>
                <a:spcPct val="20000"/>
              </a:spcBef>
              <a:spcAft>
                <a:spcPct val="0"/>
              </a:spcAft>
              <a:buClr>
                <a:srgbClr val="A1AC75"/>
              </a:buClr>
              <a:buSzPct val="150000"/>
              <a:buFontTx/>
              <a:buNone/>
              <a:tabLst/>
              <a:defRPr sz="1800" i="0">
                <a:solidFill>
                  <a:schemeClr val="tx1"/>
                </a:solidFill>
                <a:latin typeface="Lato Black" pitchFamily="34" charset="-94"/>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1" name="Text Placeholder 3"/>
          <p:cNvSpPr>
            <a:spLocks noGrp="1"/>
          </p:cNvSpPr>
          <p:nvPr>
            <p:ph type="body" sz="half" idx="19"/>
          </p:nvPr>
        </p:nvSpPr>
        <p:spPr>
          <a:xfrm>
            <a:off x="1571975" y="4866511"/>
            <a:ext cx="6887688" cy="752036"/>
          </a:xfrm>
        </p:spPr>
        <p:txBody>
          <a:bodyPr/>
          <a:lstStyle>
            <a:lvl1pPr marL="0" marR="0" indent="0" algn="l" defTabSz="914400" rtl="0" eaLnBrk="0" fontAlgn="base" latinLnBrk="0" hangingPunct="0">
              <a:lnSpc>
                <a:spcPts val="2500"/>
              </a:lnSpc>
              <a:spcBef>
                <a:spcPct val="20000"/>
              </a:spcBef>
              <a:spcAft>
                <a:spcPct val="0"/>
              </a:spcAft>
              <a:buClr>
                <a:srgbClr val="A1AC75"/>
              </a:buClr>
              <a:buSzPct val="150000"/>
              <a:buFontTx/>
              <a:buNone/>
              <a:tabLst/>
              <a:defRPr sz="1800" i="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7" name="Text Placeholder 3"/>
          <p:cNvSpPr>
            <a:spLocks noGrp="1"/>
          </p:cNvSpPr>
          <p:nvPr>
            <p:ph type="body" sz="half" idx="20"/>
          </p:nvPr>
        </p:nvSpPr>
        <p:spPr>
          <a:xfrm>
            <a:off x="1571975" y="2575486"/>
            <a:ext cx="6887688" cy="421466"/>
          </a:xfrm>
        </p:spPr>
        <p:txBody>
          <a:bodyPr/>
          <a:lstStyle>
            <a:lvl1pPr marL="0" marR="0" indent="0" algn="l" defTabSz="914400" rtl="0" eaLnBrk="0" fontAlgn="base" latinLnBrk="0" hangingPunct="0">
              <a:lnSpc>
                <a:spcPts val="2500"/>
              </a:lnSpc>
              <a:spcBef>
                <a:spcPct val="20000"/>
              </a:spcBef>
              <a:spcAft>
                <a:spcPct val="0"/>
              </a:spcAft>
              <a:buClr>
                <a:srgbClr val="A1AC75"/>
              </a:buClr>
              <a:buSzPct val="150000"/>
              <a:buFontTx/>
              <a:buNone/>
              <a:tabLst/>
              <a:defRPr sz="1800" i="0">
                <a:solidFill>
                  <a:schemeClr val="tx1"/>
                </a:solidFill>
                <a:latin typeface="Lato Black" pitchFamily="34" charset="-94"/>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8" name="Text Placeholder 3"/>
          <p:cNvSpPr>
            <a:spLocks noGrp="1"/>
          </p:cNvSpPr>
          <p:nvPr>
            <p:ph type="body" sz="half" idx="21"/>
          </p:nvPr>
        </p:nvSpPr>
        <p:spPr>
          <a:xfrm>
            <a:off x="1571975" y="2890545"/>
            <a:ext cx="6887688" cy="639769"/>
          </a:xfrm>
        </p:spPr>
        <p:txBody>
          <a:bodyPr/>
          <a:lstStyle>
            <a:lvl1pPr marL="0" marR="0" indent="0" algn="l" defTabSz="914400" rtl="0" eaLnBrk="0" fontAlgn="base" latinLnBrk="0" hangingPunct="0">
              <a:lnSpc>
                <a:spcPts val="2500"/>
              </a:lnSpc>
              <a:spcBef>
                <a:spcPct val="20000"/>
              </a:spcBef>
              <a:spcAft>
                <a:spcPct val="0"/>
              </a:spcAft>
              <a:buClr>
                <a:srgbClr val="A1AC75"/>
              </a:buClr>
              <a:buSzPct val="150000"/>
              <a:buFontTx/>
              <a:buNone/>
              <a:tabLst/>
              <a:defRPr sz="1800" i="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9" name="Text Placeholder 3"/>
          <p:cNvSpPr>
            <a:spLocks noGrp="1"/>
          </p:cNvSpPr>
          <p:nvPr>
            <p:ph type="body" sz="half" idx="22"/>
          </p:nvPr>
        </p:nvSpPr>
        <p:spPr>
          <a:xfrm>
            <a:off x="1571975" y="1587726"/>
            <a:ext cx="6887688" cy="401113"/>
          </a:xfrm>
        </p:spPr>
        <p:txBody>
          <a:bodyPr/>
          <a:lstStyle>
            <a:lvl1pPr marL="0" marR="0" indent="0" algn="l" defTabSz="914400" rtl="0" eaLnBrk="0" fontAlgn="base" latinLnBrk="0" hangingPunct="0">
              <a:lnSpc>
                <a:spcPts val="2500"/>
              </a:lnSpc>
              <a:spcBef>
                <a:spcPct val="20000"/>
              </a:spcBef>
              <a:spcAft>
                <a:spcPct val="0"/>
              </a:spcAft>
              <a:buClr>
                <a:srgbClr val="A1AC75"/>
              </a:buClr>
              <a:buSzPct val="150000"/>
              <a:buFontTx/>
              <a:buNone/>
              <a:tabLst/>
              <a:defRPr sz="1800" i="0">
                <a:solidFill>
                  <a:schemeClr val="tx1"/>
                </a:solidFill>
                <a:latin typeface="Lato Black" pitchFamily="34" charset="-94"/>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0" name="Text Placeholder 3"/>
          <p:cNvSpPr>
            <a:spLocks noGrp="1"/>
          </p:cNvSpPr>
          <p:nvPr>
            <p:ph type="body" sz="half" idx="23"/>
          </p:nvPr>
        </p:nvSpPr>
        <p:spPr>
          <a:xfrm>
            <a:off x="1571975" y="1902786"/>
            <a:ext cx="6887688" cy="629186"/>
          </a:xfrm>
        </p:spPr>
        <p:txBody>
          <a:bodyPr/>
          <a:lstStyle>
            <a:lvl1pPr marL="0" marR="0" indent="0" algn="l" defTabSz="914400" rtl="0" eaLnBrk="0" fontAlgn="base" latinLnBrk="0" hangingPunct="0">
              <a:lnSpc>
                <a:spcPts val="2500"/>
              </a:lnSpc>
              <a:spcBef>
                <a:spcPct val="20000"/>
              </a:spcBef>
              <a:spcAft>
                <a:spcPct val="0"/>
              </a:spcAft>
              <a:buClr>
                <a:srgbClr val="A1AC75"/>
              </a:buClr>
              <a:buSzPct val="150000"/>
              <a:buFontTx/>
              <a:buNone/>
              <a:tabLst/>
              <a:defRPr sz="1800" i="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Picture Placeholder 2"/>
          <p:cNvSpPr>
            <a:spLocks noGrp="1"/>
          </p:cNvSpPr>
          <p:nvPr>
            <p:ph type="pic" sz="quarter" idx="24"/>
          </p:nvPr>
        </p:nvSpPr>
        <p:spPr>
          <a:xfrm>
            <a:off x="611560" y="1709797"/>
            <a:ext cx="912440" cy="907577"/>
          </a:xfrm>
        </p:spPr>
        <p:txBody>
          <a:bodyPr/>
          <a:lstStyle>
            <a:lvl1pPr marL="0" indent="0">
              <a:buFont typeface="Arial"/>
              <a:buNone/>
              <a:defRPr/>
            </a:lvl1pPr>
          </a:lstStyle>
          <a:p>
            <a:r>
              <a:rPr lang="en-US" dirty="0"/>
              <a:t>Click icon to add picture</a:t>
            </a:r>
          </a:p>
        </p:txBody>
      </p:sp>
      <p:sp>
        <p:nvSpPr>
          <p:cNvPr id="6" name="Picture Placeholder 5"/>
          <p:cNvSpPr>
            <a:spLocks noGrp="1"/>
          </p:cNvSpPr>
          <p:nvPr>
            <p:ph type="pic" sz="quarter" idx="25"/>
          </p:nvPr>
        </p:nvSpPr>
        <p:spPr>
          <a:xfrm>
            <a:off x="611560" y="2695857"/>
            <a:ext cx="912440" cy="908990"/>
          </a:xfrm>
        </p:spPr>
        <p:txBody>
          <a:bodyPr/>
          <a:lstStyle>
            <a:lvl1pPr marL="0" indent="0">
              <a:buFont typeface="Arial"/>
              <a:buNone/>
              <a:defRPr/>
            </a:lvl1pPr>
          </a:lstStyle>
          <a:p>
            <a:r>
              <a:rPr lang="en-US" dirty="0"/>
              <a:t>Click icon to add picture</a:t>
            </a:r>
          </a:p>
        </p:txBody>
      </p:sp>
      <p:sp>
        <p:nvSpPr>
          <p:cNvPr id="9" name="Picture Placeholder 8"/>
          <p:cNvSpPr>
            <a:spLocks noGrp="1"/>
          </p:cNvSpPr>
          <p:nvPr>
            <p:ph type="pic" sz="quarter" idx="26"/>
          </p:nvPr>
        </p:nvSpPr>
        <p:spPr>
          <a:xfrm>
            <a:off x="611560" y="3686141"/>
            <a:ext cx="909638" cy="911225"/>
          </a:xfrm>
        </p:spPr>
        <p:txBody>
          <a:bodyPr/>
          <a:lstStyle>
            <a:lvl1pPr marL="0" indent="0">
              <a:buFont typeface="Arial"/>
              <a:buNone/>
              <a:defRPr/>
            </a:lvl1pPr>
          </a:lstStyle>
          <a:p>
            <a:r>
              <a:rPr lang="en-US" dirty="0"/>
              <a:t>Click icon to add picture</a:t>
            </a:r>
          </a:p>
        </p:txBody>
      </p:sp>
      <p:sp>
        <p:nvSpPr>
          <p:cNvPr id="11" name="Picture Placeholder 10"/>
          <p:cNvSpPr>
            <a:spLocks noGrp="1"/>
          </p:cNvSpPr>
          <p:nvPr>
            <p:ph type="pic" sz="quarter" idx="27"/>
          </p:nvPr>
        </p:nvSpPr>
        <p:spPr>
          <a:xfrm>
            <a:off x="611560" y="4678015"/>
            <a:ext cx="909638" cy="911225"/>
          </a:xfrm>
        </p:spPr>
        <p:txBody>
          <a:bodyPr/>
          <a:lstStyle>
            <a:lvl1pPr marL="0" indent="0">
              <a:buFont typeface="Arial"/>
              <a:buNone/>
              <a:defRPr/>
            </a:lvl1pPr>
          </a:lstStyle>
          <a:p>
            <a:r>
              <a:rPr lang="en-US" dirty="0"/>
              <a:t>Click icon to add picture</a:t>
            </a:r>
          </a:p>
        </p:txBody>
      </p:sp>
    </p:spTree>
  </p:cSld>
  <p:clrMapOvr>
    <a:masterClrMapping/>
  </p:clrMapOvr>
  <p:transition advClick="0"/>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Photo Left with Bubble">
    <p:spTree>
      <p:nvGrpSpPr>
        <p:cNvPr id="1" name=""/>
        <p:cNvGrpSpPr/>
        <p:nvPr/>
      </p:nvGrpSpPr>
      <p:grpSpPr>
        <a:xfrm>
          <a:off x="0" y="0"/>
          <a:ext cx="0" cy="0"/>
          <a:chOff x="0" y="0"/>
          <a:chExt cx="0" cy="0"/>
        </a:xfrm>
      </p:grpSpPr>
      <p:pic>
        <p:nvPicPr>
          <p:cNvPr id="7" name="Picture 20" descr="quote.png"/>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Lst>
          </a:blip>
          <a:srcRect/>
          <a:stretch>
            <a:fillRect/>
          </a:stretch>
        </p:blipFill>
        <p:spPr bwMode="auto">
          <a:xfrm>
            <a:off x="4572000" y="357188"/>
            <a:ext cx="4214813" cy="6216650"/>
          </a:xfrm>
          <a:prstGeom prst="rect">
            <a:avLst/>
          </a:prstGeom>
          <a:noFill/>
          <a:ln w="9525">
            <a:noFill/>
            <a:miter lim="800000"/>
            <a:headEnd/>
            <a:tailEnd/>
          </a:ln>
        </p:spPr>
      </p:pic>
      <p:sp>
        <p:nvSpPr>
          <p:cNvPr id="6" name="Picture Placeholder 7"/>
          <p:cNvSpPr>
            <a:spLocks noGrp="1"/>
          </p:cNvSpPr>
          <p:nvPr>
            <p:ph type="pic" sz="quarter" idx="10"/>
          </p:nvPr>
        </p:nvSpPr>
        <p:spPr>
          <a:xfrm>
            <a:off x="0" y="0"/>
            <a:ext cx="4572000" cy="6858000"/>
          </a:xfrm>
        </p:spPr>
        <p:txBody>
          <a:bodyPr rtlCol="0">
            <a:normAutofit/>
          </a:bodyPr>
          <a:lstStyle>
            <a:lvl1pPr>
              <a:buFontTx/>
              <a:buNone/>
              <a:defRPr/>
            </a:lvl1pPr>
          </a:lstStyle>
          <a:p>
            <a:pPr lvl="0"/>
            <a:r>
              <a:rPr lang="en-US" noProof="0" dirty="0"/>
              <a:t>Click icon to add picture</a:t>
            </a:r>
            <a:endParaRPr lang="tr-TR" noProof="0" dirty="0"/>
          </a:p>
        </p:txBody>
      </p:sp>
      <p:sp>
        <p:nvSpPr>
          <p:cNvPr id="12" name="Subtitle 2"/>
          <p:cNvSpPr>
            <a:spLocks noGrp="1"/>
          </p:cNvSpPr>
          <p:nvPr>
            <p:ph type="subTitle" idx="1"/>
          </p:nvPr>
        </p:nvSpPr>
        <p:spPr>
          <a:xfrm>
            <a:off x="4788024" y="2071678"/>
            <a:ext cx="3816424" cy="3589570"/>
          </a:xfrm>
        </p:spPr>
        <p:txBody>
          <a:bodyPr/>
          <a:lstStyle>
            <a:lvl1pPr marL="0" indent="0" algn="l">
              <a:buNone/>
              <a:defRPr sz="260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tr-TR" dirty="0"/>
          </a:p>
        </p:txBody>
      </p:sp>
      <p:sp>
        <p:nvSpPr>
          <p:cNvPr id="5" name="Title 1"/>
          <p:cNvSpPr>
            <a:spLocks noGrp="1"/>
          </p:cNvSpPr>
          <p:nvPr>
            <p:ph type="ctrTitle"/>
          </p:nvPr>
        </p:nvSpPr>
        <p:spPr>
          <a:xfrm>
            <a:off x="4788024" y="1142984"/>
            <a:ext cx="3816424" cy="701840"/>
          </a:xfrm>
          <a:prstGeom prst="rect">
            <a:avLst/>
          </a:prstGeom>
        </p:spPr>
        <p:txBody>
          <a:bodyPr>
            <a:noAutofit/>
          </a:bodyPr>
          <a:lstStyle>
            <a:lvl1pPr marL="0" marR="0" indent="0" algn="l" defTabSz="914400" rtl="0" eaLnBrk="0" fontAlgn="base" latinLnBrk="0" hangingPunct="0">
              <a:lnSpc>
                <a:spcPct val="100000"/>
              </a:lnSpc>
              <a:spcBef>
                <a:spcPct val="0"/>
              </a:spcBef>
              <a:spcAft>
                <a:spcPct val="0"/>
              </a:spcAft>
              <a:buClrTx/>
              <a:buSzTx/>
              <a:buFontTx/>
              <a:buNone/>
              <a:tabLst/>
              <a:defRPr sz="3600" b="0" i="0" cap="all">
                <a:solidFill>
                  <a:schemeClr val="bg1"/>
                </a:solidFill>
                <a:latin typeface="Lato Light"/>
                <a:cs typeface="Lato Light"/>
              </a:defRPr>
            </a:lvl1pPr>
          </a:lstStyle>
          <a:p>
            <a:r>
              <a:rPr lang="en-US"/>
              <a:t>Click to edit Master title style</a:t>
            </a:r>
            <a:endParaRPr lang="tr-TR" dirty="0"/>
          </a:p>
        </p:txBody>
      </p:sp>
      <p:cxnSp>
        <p:nvCxnSpPr>
          <p:cNvPr id="8" name="Straight Connector 7"/>
          <p:cNvCxnSpPr/>
          <p:nvPr/>
        </p:nvCxnSpPr>
        <p:spPr bwMode="auto">
          <a:xfrm>
            <a:off x="4857750" y="1916832"/>
            <a:ext cx="3500438" cy="15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advClick="0"/>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Pull Quot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59532" y="357166"/>
            <a:ext cx="8424936" cy="357190"/>
          </a:xfrm>
        </p:spPr>
        <p:txBody>
          <a:bodyPr/>
          <a:lstStyle>
            <a:lvl1pPr algn="ctr">
              <a:defRPr cap="all">
                <a:solidFill>
                  <a:schemeClr val="accent3"/>
                </a:solidFill>
              </a:defRPr>
            </a:lvl1pPr>
          </a:lstStyle>
          <a:p>
            <a:r>
              <a:rPr lang="en-US"/>
              <a:t>Click to edit Master title style</a:t>
            </a:r>
            <a:endParaRPr lang="tr-TR" dirty="0"/>
          </a:p>
        </p:txBody>
      </p:sp>
      <p:sp>
        <p:nvSpPr>
          <p:cNvPr id="7" name="Picture Placeholder 6"/>
          <p:cNvSpPr>
            <a:spLocks noGrp="1" noChangeAspect="1"/>
          </p:cNvSpPr>
          <p:nvPr>
            <p:ph type="pic" sz="quarter" idx="10"/>
          </p:nvPr>
        </p:nvSpPr>
        <p:spPr>
          <a:xfrm>
            <a:off x="4111971" y="4429862"/>
            <a:ext cx="920059" cy="927964"/>
          </a:xfrm>
          <a:prstGeom prst="ellipse">
            <a:avLst/>
          </a:prstGeom>
          <a:ln w="25400">
            <a:solidFill>
              <a:schemeClr val="bg2"/>
            </a:solidFill>
          </a:ln>
        </p:spPr>
        <p:txBody>
          <a:bodyPr/>
          <a:lstStyle>
            <a:lvl1pPr>
              <a:buFontTx/>
              <a:buNone/>
              <a:defRPr sz="1050"/>
            </a:lvl1pPr>
          </a:lstStyle>
          <a:p>
            <a:pPr lvl="0"/>
            <a:r>
              <a:rPr lang="en-US" noProof="0" dirty="0"/>
              <a:t>Click icon to add picture</a:t>
            </a:r>
            <a:endParaRPr lang="tr-TR" noProof="0" dirty="0"/>
          </a:p>
        </p:txBody>
      </p:sp>
      <p:sp>
        <p:nvSpPr>
          <p:cNvPr id="6" name="Text Placeholder 2"/>
          <p:cNvSpPr>
            <a:spLocks noGrp="1"/>
          </p:cNvSpPr>
          <p:nvPr>
            <p:ph type="body" idx="1"/>
          </p:nvPr>
        </p:nvSpPr>
        <p:spPr>
          <a:xfrm>
            <a:off x="755576" y="2420888"/>
            <a:ext cx="7632848" cy="1872208"/>
          </a:xfrm>
        </p:spPr>
        <p:txBody>
          <a:bodyPr/>
          <a:lstStyle>
            <a:lvl1pPr marL="0" indent="0" algn="ctr">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Text Placeholder 3"/>
          <p:cNvSpPr>
            <a:spLocks noGrp="1"/>
          </p:cNvSpPr>
          <p:nvPr>
            <p:ph type="body" sz="half" idx="2"/>
          </p:nvPr>
        </p:nvSpPr>
        <p:spPr>
          <a:xfrm>
            <a:off x="3071802" y="5572140"/>
            <a:ext cx="2928958" cy="357190"/>
          </a:xfrm>
        </p:spPr>
        <p:txBody>
          <a:bodyPr/>
          <a:lstStyle>
            <a:lvl1pPr marL="0" indent="0" algn="ctr">
              <a:buNone/>
              <a:defRPr sz="1600" i="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5" name="Text Placeholder 2"/>
          <p:cNvSpPr>
            <a:spLocks noGrp="1"/>
          </p:cNvSpPr>
          <p:nvPr>
            <p:ph type="body" idx="11"/>
          </p:nvPr>
        </p:nvSpPr>
        <p:spPr>
          <a:xfrm>
            <a:off x="3250397" y="5877272"/>
            <a:ext cx="2643206" cy="357190"/>
          </a:xfrm>
        </p:spPr>
        <p:txBody>
          <a:bodyPr/>
          <a:lstStyle>
            <a:lvl1pPr marL="0" indent="0" algn="ctr">
              <a:buNone/>
              <a:defRPr sz="1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cSld>
  <p:clrMapOvr>
    <a:masterClrMapping/>
  </p:clrMapOvr>
  <p:transition advClick="0"/>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Concluding Slid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Picture Placeholder 2"/>
          <p:cNvSpPr>
            <a:spLocks noGrp="1"/>
          </p:cNvSpPr>
          <p:nvPr>
            <p:ph type="pic" idx="1"/>
          </p:nvPr>
        </p:nvSpPr>
        <p:spPr>
          <a:xfrm>
            <a:off x="0" y="1857365"/>
            <a:ext cx="9144000" cy="2857519"/>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endParaRPr lang="tr-TR" noProof="0"/>
          </a:p>
        </p:txBody>
      </p:sp>
      <p:sp>
        <p:nvSpPr>
          <p:cNvPr id="3" name="Title 1"/>
          <p:cNvSpPr>
            <a:spLocks noGrp="1"/>
          </p:cNvSpPr>
          <p:nvPr>
            <p:ph type="ctrTitle" hasCustomPrompt="1"/>
          </p:nvPr>
        </p:nvSpPr>
        <p:spPr>
          <a:xfrm>
            <a:off x="251520" y="285728"/>
            <a:ext cx="8640960" cy="714380"/>
          </a:xfrm>
          <a:prstGeom prst="rect">
            <a:avLst/>
          </a:prstGeom>
        </p:spPr>
        <p:txBody>
          <a:bodyPr>
            <a:noAutofit/>
          </a:bodyPr>
          <a:lstStyle>
            <a:lvl1pPr algn="ctr">
              <a:defRPr sz="4800" cap="all">
                <a:solidFill>
                  <a:schemeClr val="bg1"/>
                </a:solidFill>
                <a:latin typeface="+mn-lt"/>
              </a:defRPr>
            </a:lvl1pPr>
          </a:lstStyle>
          <a:p>
            <a:r>
              <a:rPr lang="en-US" dirty="0"/>
              <a:t>Click to edit title</a:t>
            </a:r>
            <a:endParaRPr lang="tr-TR" dirty="0"/>
          </a:p>
        </p:txBody>
      </p:sp>
      <p:sp>
        <p:nvSpPr>
          <p:cNvPr id="4" name="Subtitle 2"/>
          <p:cNvSpPr>
            <a:spLocks noGrp="1"/>
          </p:cNvSpPr>
          <p:nvPr>
            <p:ph type="subTitle" idx="10" hasCustomPrompt="1"/>
          </p:nvPr>
        </p:nvSpPr>
        <p:spPr>
          <a:xfrm>
            <a:off x="251520" y="1000108"/>
            <a:ext cx="8640960" cy="500067"/>
          </a:xfrm>
        </p:spPr>
        <p:txBody>
          <a:bodyPr/>
          <a:lstStyle>
            <a:lvl1pPr marL="0" indent="0" algn="ctr">
              <a:buNone/>
              <a:defRPr sz="3000" b="0" i="0" cap="all" spc="600">
                <a:solidFill>
                  <a:schemeClr val="bg1"/>
                </a:solidFill>
                <a:latin typeface="Lato Light"/>
                <a:cs typeface="Lato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subtitle</a:t>
            </a:r>
            <a:endParaRPr lang="tr-TR" dirty="0"/>
          </a:p>
        </p:txBody>
      </p:sp>
      <p:sp>
        <p:nvSpPr>
          <p:cNvPr id="31" name="Text Placeholder 2"/>
          <p:cNvSpPr>
            <a:spLocks noGrp="1"/>
          </p:cNvSpPr>
          <p:nvPr>
            <p:ph type="body" idx="11"/>
          </p:nvPr>
        </p:nvSpPr>
        <p:spPr>
          <a:xfrm>
            <a:off x="357190" y="4929198"/>
            <a:ext cx="2643174" cy="357190"/>
          </a:xfrm>
        </p:spPr>
        <p:txBody>
          <a:bodyPr/>
          <a:lstStyle>
            <a:lvl1pPr marL="0" indent="0">
              <a:buNone/>
              <a:defRPr sz="1800" cap="all">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2" name="Text Placeholder 2"/>
          <p:cNvSpPr>
            <a:spLocks noGrp="1"/>
          </p:cNvSpPr>
          <p:nvPr>
            <p:ph type="body" idx="12"/>
          </p:nvPr>
        </p:nvSpPr>
        <p:spPr>
          <a:xfrm>
            <a:off x="642910" y="5357826"/>
            <a:ext cx="2357422" cy="500066"/>
          </a:xfrm>
        </p:spPr>
        <p:txBody>
          <a:bodyPr/>
          <a:lstStyle>
            <a:lvl1pPr marL="0" indent="0">
              <a:buNone/>
              <a:defRPr sz="13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9" name="Text Placeholder 2"/>
          <p:cNvSpPr>
            <a:spLocks noGrp="1"/>
          </p:cNvSpPr>
          <p:nvPr>
            <p:ph type="body" idx="13"/>
          </p:nvPr>
        </p:nvSpPr>
        <p:spPr>
          <a:xfrm>
            <a:off x="642910" y="6021288"/>
            <a:ext cx="2357422" cy="500066"/>
          </a:xfrm>
        </p:spPr>
        <p:txBody>
          <a:bodyPr/>
          <a:lstStyle>
            <a:lvl1pPr marL="0" indent="0">
              <a:buNone/>
              <a:defRPr sz="13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0" name="Text Placeholder 2"/>
          <p:cNvSpPr>
            <a:spLocks noGrp="1"/>
          </p:cNvSpPr>
          <p:nvPr>
            <p:ph type="body" idx="14"/>
          </p:nvPr>
        </p:nvSpPr>
        <p:spPr>
          <a:xfrm>
            <a:off x="3643338" y="4929198"/>
            <a:ext cx="2643174" cy="357190"/>
          </a:xfrm>
        </p:spPr>
        <p:txBody>
          <a:bodyPr/>
          <a:lstStyle>
            <a:lvl1pPr marL="0" indent="0">
              <a:buNone/>
              <a:defRPr sz="1800" cap="all">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1" name="Text Placeholder 2"/>
          <p:cNvSpPr>
            <a:spLocks noGrp="1"/>
          </p:cNvSpPr>
          <p:nvPr>
            <p:ph type="body" idx="15"/>
          </p:nvPr>
        </p:nvSpPr>
        <p:spPr>
          <a:xfrm>
            <a:off x="4000528" y="5357826"/>
            <a:ext cx="2357422" cy="500066"/>
          </a:xfrm>
        </p:spPr>
        <p:txBody>
          <a:bodyPr/>
          <a:lstStyle>
            <a:lvl1pPr marL="0" indent="0">
              <a:buNone/>
              <a:defRPr sz="13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2" name="Text Placeholder 2"/>
          <p:cNvSpPr>
            <a:spLocks noGrp="1"/>
          </p:cNvSpPr>
          <p:nvPr>
            <p:ph type="body" idx="16"/>
          </p:nvPr>
        </p:nvSpPr>
        <p:spPr>
          <a:xfrm>
            <a:off x="4000528" y="6021288"/>
            <a:ext cx="2357422" cy="500066"/>
          </a:xfrm>
        </p:spPr>
        <p:txBody>
          <a:bodyPr/>
          <a:lstStyle>
            <a:lvl1pPr marL="0" indent="0">
              <a:buNone/>
              <a:defRPr sz="13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9" name="Text Placeholder 2"/>
          <p:cNvSpPr>
            <a:spLocks noGrp="1"/>
          </p:cNvSpPr>
          <p:nvPr>
            <p:ph type="body" idx="18"/>
          </p:nvPr>
        </p:nvSpPr>
        <p:spPr>
          <a:xfrm>
            <a:off x="6715140" y="5437624"/>
            <a:ext cx="2357422" cy="285752"/>
          </a:xfrm>
        </p:spPr>
        <p:txBody>
          <a:bodyPr/>
          <a:lstStyle>
            <a:lvl1pPr marL="0" indent="0">
              <a:buNone/>
              <a:defRPr sz="13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1" name="Text Placeholder 2"/>
          <p:cNvSpPr>
            <a:spLocks noGrp="1"/>
          </p:cNvSpPr>
          <p:nvPr>
            <p:ph type="body" idx="19"/>
          </p:nvPr>
        </p:nvSpPr>
        <p:spPr>
          <a:xfrm>
            <a:off x="6715140" y="5874612"/>
            <a:ext cx="2357422" cy="285752"/>
          </a:xfrm>
        </p:spPr>
        <p:txBody>
          <a:bodyPr/>
          <a:lstStyle>
            <a:lvl1pPr marL="0" indent="0">
              <a:buNone/>
              <a:defRPr sz="13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2" name="Text Placeholder 2"/>
          <p:cNvSpPr>
            <a:spLocks noGrp="1"/>
          </p:cNvSpPr>
          <p:nvPr>
            <p:ph type="body" idx="20"/>
          </p:nvPr>
        </p:nvSpPr>
        <p:spPr>
          <a:xfrm>
            <a:off x="6715140" y="6311600"/>
            <a:ext cx="2357422" cy="285752"/>
          </a:xfrm>
        </p:spPr>
        <p:txBody>
          <a:bodyPr/>
          <a:lstStyle>
            <a:lvl1pPr marL="0" indent="0">
              <a:buNone/>
              <a:defRPr sz="13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3" name="Text Placeholder 2"/>
          <p:cNvSpPr>
            <a:spLocks noGrp="1"/>
          </p:cNvSpPr>
          <p:nvPr>
            <p:ph type="body" idx="21"/>
          </p:nvPr>
        </p:nvSpPr>
        <p:spPr>
          <a:xfrm>
            <a:off x="6715172" y="5000636"/>
            <a:ext cx="2357422" cy="285752"/>
          </a:xfrm>
        </p:spPr>
        <p:txBody>
          <a:bodyPr/>
          <a:lstStyle>
            <a:lvl1pPr marL="0" indent="0">
              <a:buNone/>
              <a:defRPr sz="13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cSld>
  <p:clrMapOvr>
    <a:masterClrMapping/>
  </p:clrMapOvr>
  <p:transition advClick="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Centere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3282897" y="6172200"/>
            <a:ext cx="2578206" cy="369332"/>
          </a:xfrm>
          <a:prstGeom prst="rect">
            <a:avLst/>
          </a:prstGeom>
        </p:spPr>
        <p:txBody>
          <a:bodyPr wrap="none">
            <a:spAutoFit/>
          </a:bodyPr>
          <a:lstStyle/>
          <a:p>
            <a:pPr>
              <a:defRPr/>
            </a:pPr>
            <a:r>
              <a:rPr lang="en-US" i="1" dirty="0">
                <a:solidFill>
                  <a:schemeClr val="accent3"/>
                </a:solidFill>
                <a:latin typeface="+mn-lt"/>
                <a:cs typeface="Lato"/>
              </a:rPr>
              <a:t>www.scadoptastream.org</a:t>
            </a:r>
            <a:endParaRPr lang="tr-TR" i="1" dirty="0">
              <a:solidFill>
                <a:schemeClr val="accent3"/>
              </a:solidFill>
              <a:latin typeface="+mn-lt"/>
              <a:cs typeface="Lato"/>
            </a:endParaRPr>
          </a:p>
        </p:txBody>
      </p:sp>
      <p:pic>
        <p:nvPicPr>
          <p:cNvPr id="5"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3567150" y="549134"/>
            <a:ext cx="2009700" cy="935649"/>
          </a:xfrm>
          <a:prstGeom prst="rect">
            <a:avLst/>
          </a:prstGeom>
          <a:noFill/>
          <a:ln w="9525">
            <a:noFill/>
            <a:miter lim="800000"/>
            <a:headEnd/>
            <a:tailEnd/>
          </a:ln>
        </p:spPr>
      </p:pic>
      <p:sp>
        <p:nvSpPr>
          <p:cNvPr id="2" name="Title 1"/>
          <p:cNvSpPr>
            <a:spLocks noGrp="1"/>
          </p:cNvSpPr>
          <p:nvPr>
            <p:ph type="ctrTitle"/>
          </p:nvPr>
        </p:nvSpPr>
        <p:spPr>
          <a:xfrm>
            <a:off x="251520" y="2571744"/>
            <a:ext cx="8640960" cy="571504"/>
          </a:xfrm>
          <a:prstGeom prst="rect">
            <a:avLst/>
          </a:prstGeom>
        </p:spPr>
        <p:txBody>
          <a:bodyPr>
            <a:normAutofit/>
          </a:bodyPr>
          <a:lstStyle>
            <a:lvl1pPr algn="ctr">
              <a:defRPr sz="3200" cap="all">
                <a:solidFill>
                  <a:schemeClr val="bg1"/>
                </a:solidFill>
                <a:latin typeface="+mn-lt"/>
              </a:defRPr>
            </a:lvl1pPr>
          </a:lstStyle>
          <a:p>
            <a:r>
              <a:rPr lang="en-US"/>
              <a:t>Click to edit Master title style</a:t>
            </a:r>
            <a:endParaRPr lang="tr-TR" dirty="0"/>
          </a:p>
        </p:txBody>
      </p:sp>
      <p:sp>
        <p:nvSpPr>
          <p:cNvPr id="3" name="Subtitle 2"/>
          <p:cNvSpPr>
            <a:spLocks noGrp="1"/>
          </p:cNvSpPr>
          <p:nvPr>
            <p:ph type="subTitle" idx="1"/>
          </p:nvPr>
        </p:nvSpPr>
        <p:spPr>
          <a:xfrm>
            <a:off x="251520" y="3143247"/>
            <a:ext cx="8640960" cy="500067"/>
          </a:xfrm>
        </p:spPr>
        <p:txBody>
          <a:bodyPr/>
          <a:lstStyle>
            <a:lvl1pPr marL="0" indent="0" algn="ctr">
              <a:buNone/>
              <a:defRPr b="0" i="0" cap="all">
                <a:solidFill>
                  <a:schemeClr val="bg1"/>
                </a:solidFill>
                <a:latin typeface="Lato Light"/>
                <a:cs typeface="Lato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tr-TR" dirty="0"/>
          </a:p>
        </p:txBody>
      </p:sp>
      <p:sp>
        <p:nvSpPr>
          <p:cNvPr id="6" name="Text Placeholder 10"/>
          <p:cNvSpPr>
            <a:spLocks noGrp="1"/>
          </p:cNvSpPr>
          <p:nvPr>
            <p:ph type="body" sz="quarter" idx="11" hasCustomPrompt="1"/>
          </p:nvPr>
        </p:nvSpPr>
        <p:spPr>
          <a:xfrm>
            <a:off x="251520" y="2204864"/>
            <a:ext cx="8640960" cy="432048"/>
          </a:xfrm>
        </p:spPr>
        <p:txBody>
          <a:bodyPr/>
          <a:lstStyle>
            <a:lvl1pPr marL="0" indent="0" algn="ctr">
              <a:buFont typeface="Arial"/>
              <a:buNone/>
              <a:defRPr b="0" i="0" cap="all" baseline="0">
                <a:solidFill>
                  <a:schemeClr val="tx1"/>
                </a:solidFill>
                <a:latin typeface="Lato Light"/>
                <a:cs typeface="Lato Light"/>
              </a:defRPr>
            </a:lvl1pPr>
          </a:lstStyle>
          <a:p>
            <a:pPr lvl="0"/>
            <a:r>
              <a:rPr lang="en-US" dirty="0"/>
              <a:t>[Course] Module 01</a:t>
            </a:r>
          </a:p>
        </p:txBody>
      </p:sp>
    </p:spTree>
  </p:cSld>
  <p:clrMapOvr>
    <a:masterClrMapping/>
  </p:clrMapOvr>
  <p:transition advClick="0"/>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rot="19140000">
            <a:off x="201168" y="5870448"/>
            <a:ext cx="2176272" cy="201168"/>
          </a:xfrm>
          <a:prstGeom prst="rect">
            <a:avLst/>
          </a:prstGeom>
        </p:spPr>
        <p:txBody>
          <a:bodyPr/>
          <a:lstStyle/>
          <a:p>
            <a:r>
              <a:rPr lang="en-US" dirty="0"/>
              <a:t>10/16/2017</a:t>
            </a:r>
          </a:p>
        </p:txBody>
      </p:sp>
      <p:sp>
        <p:nvSpPr>
          <p:cNvPr id="5" name="Footer Placeholder 4"/>
          <p:cNvSpPr>
            <a:spLocks noGrp="1"/>
          </p:cNvSpPr>
          <p:nvPr>
            <p:ph type="ftr" sz="quarter" idx="11"/>
          </p:nvPr>
        </p:nvSpPr>
        <p:spPr>
          <a:xfrm>
            <a:off x="3517514" y="6285122"/>
            <a:ext cx="4724400" cy="274320"/>
          </a:xfrm>
          <a:prstGeom prst="rect">
            <a:avLst/>
          </a:prstGeom>
        </p:spPr>
        <p:txBody>
          <a:bodyPr/>
          <a:lstStyle/>
          <a:p>
            <a:r>
              <a:rPr lang="en-US" dirty="0"/>
              <a:t>SC AAS Training Presentation</a:t>
            </a:r>
          </a:p>
        </p:txBody>
      </p:sp>
      <p:sp>
        <p:nvSpPr>
          <p:cNvPr id="6" name="Slide Number Placeholder 5"/>
          <p:cNvSpPr>
            <a:spLocks noGrp="1"/>
          </p:cNvSpPr>
          <p:nvPr>
            <p:ph type="sldNum" sz="quarter" idx="12"/>
          </p:nvPr>
        </p:nvSpPr>
        <p:spPr>
          <a:xfrm>
            <a:off x="8401038" y="6170822"/>
            <a:ext cx="502920" cy="502920"/>
          </a:xfrm>
          <a:prstGeom prst="ellipse">
            <a:avLst/>
          </a:prstGeom>
        </p:spPr>
        <p:txBody>
          <a:bodyPr/>
          <a:lstStyle/>
          <a:p>
            <a:fld id="{9C59D134-76C6-487F-B207-DF3CAD29674C}" type="slidenum">
              <a:rPr lang="en-US" smtClean="0"/>
              <a:t>‹#›</a:t>
            </a:fld>
            <a:endParaRPr lang="en-US" dirty="0"/>
          </a:p>
        </p:txBody>
      </p:sp>
    </p:spTree>
    <p:extLst>
      <p:ext uri="{BB962C8B-B14F-4D97-AF65-F5344CB8AC3E}">
        <p14:creationId xmlns:p14="http://schemas.microsoft.com/office/powerpoint/2010/main" val="5936270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r>
              <a:rPr lang="en-US" dirty="0"/>
              <a:t>10/16/2017</a:t>
            </a:r>
          </a:p>
        </p:txBody>
      </p:sp>
      <p:sp>
        <p:nvSpPr>
          <p:cNvPr id="3"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r>
              <a:rPr lang="en-US" dirty="0"/>
              <a:t>SC AAS Training Presentation</a:t>
            </a:r>
          </a:p>
        </p:txBody>
      </p:sp>
      <p:sp>
        <p:nvSpPr>
          <p:cNvPr id="4"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FE7CF1C6-71D0-4CB6-9F37-55E5895B1DD2}" type="slidenum">
              <a:rPr lang="en-US" altLang="en-US"/>
              <a:pPr>
                <a:defRPr/>
              </a:pPr>
              <a:t>‹#›</a:t>
            </a:fld>
            <a:endParaRPr lang="en-US" altLang="en-US" dirty="0"/>
          </a:p>
        </p:txBody>
      </p:sp>
    </p:spTree>
    <p:extLst>
      <p:ext uri="{BB962C8B-B14F-4D97-AF65-F5344CB8AC3E}">
        <p14:creationId xmlns:p14="http://schemas.microsoft.com/office/powerpoint/2010/main" val="30531488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CAE98DC-33AE-4480-A075-8CE109EE495B}" type="datetimeFigureOut">
              <a:rPr lang="en-US" smtClean="0"/>
              <a:t>5/7/2024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AE7F1E-67F2-4F82-A016-E6F067204A60}" type="slidenum">
              <a:rPr lang="en-US" smtClean="0"/>
              <a:t>‹#›</a:t>
            </a:fld>
            <a:endParaRPr lang="en-US"/>
          </a:p>
        </p:txBody>
      </p:sp>
    </p:spTree>
    <p:extLst>
      <p:ext uri="{BB962C8B-B14F-4D97-AF65-F5344CB8AC3E}">
        <p14:creationId xmlns:p14="http://schemas.microsoft.com/office/powerpoint/2010/main" val="3296703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Title Lef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14313" y="6416675"/>
            <a:ext cx="2578206" cy="369332"/>
          </a:xfrm>
          <a:prstGeom prst="rect">
            <a:avLst/>
          </a:prstGeom>
        </p:spPr>
        <p:txBody>
          <a:bodyPr wrap="none">
            <a:spAutoFit/>
          </a:bodyPr>
          <a:lstStyle/>
          <a:p>
            <a:pPr>
              <a:defRPr/>
            </a:pPr>
            <a:r>
              <a:rPr lang="en-US" i="1" dirty="0">
                <a:solidFill>
                  <a:srgbClr val="EC6820"/>
                </a:solidFill>
                <a:cs typeface="Lato"/>
              </a:rPr>
              <a:t>www.scadoptastream.org</a:t>
            </a:r>
            <a:endParaRPr lang="tr-TR" i="1" dirty="0">
              <a:solidFill>
                <a:srgbClr val="EC6820"/>
              </a:solidFill>
              <a:cs typeface="Lato"/>
            </a:endParaRPr>
          </a:p>
        </p:txBody>
      </p:sp>
      <p:pic>
        <p:nvPicPr>
          <p:cNvPr id="6"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738858" y="438425"/>
            <a:ext cx="1938162" cy="902343"/>
          </a:xfrm>
          <a:prstGeom prst="rect">
            <a:avLst/>
          </a:prstGeom>
          <a:noFill/>
          <a:ln w="9525">
            <a:noFill/>
            <a:miter lim="800000"/>
            <a:headEnd/>
            <a:tailEnd/>
          </a:ln>
        </p:spPr>
      </p:pic>
      <p:sp>
        <p:nvSpPr>
          <p:cNvPr id="2" name="Title 1"/>
          <p:cNvSpPr>
            <a:spLocks noGrp="1"/>
          </p:cNvSpPr>
          <p:nvPr>
            <p:ph type="ctrTitle"/>
          </p:nvPr>
        </p:nvSpPr>
        <p:spPr>
          <a:xfrm>
            <a:off x="467544" y="3714753"/>
            <a:ext cx="8424936" cy="571504"/>
          </a:xfrm>
          <a:prstGeom prst="rect">
            <a:avLst/>
          </a:prstGeom>
        </p:spPr>
        <p:txBody>
          <a:bodyPr>
            <a:noAutofit/>
          </a:bodyPr>
          <a:lstStyle>
            <a:lvl1pPr>
              <a:defRPr sz="3200" cap="all">
                <a:solidFill>
                  <a:schemeClr val="bg1"/>
                </a:solidFill>
                <a:latin typeface="+mn-lt"/>
              </a:defRPr>
            </a:lvl1pPr>
          </a:lstStyle>
          <a:p>
            <a:r>
              <a:rPr lang="en-US"/>
              <a:t>Click to edit Master title style</a:t>
            </a:r>
            <a:endParaRPr lang="tr-TR" dirty="0"/>
          </a:p>
        </p:txBody>
      </p:sp>
      <p:sp>
        <p:nvSpPr>
          <p:cNvPr id="3" name="Subtitle 2"/>
          <p:cNvSpPr>
            <a:spLocks noGrp="1"/>
          </p:cNvSpPr>
          <p:nvPr>
            <p:ph type="subTitle" idx="1"/>
          </p:nvPr>
        </p:nvSpPr>
        <p:spPr>
          <a:xfrm>
            <a:off x="467544" y="4249160"/>
            <a:ext cx="8424936" cy="500067"/>
          </a:xfrm>
        </p:spPr>
        <p:txBody>
          <a:bodyPr/>
          <a:lstStyle>
            <a:lvl1pPr marL="0" indent="0" algn="l">
              <a:buNone/>
              <a:defRPr b="0" i="0" cap="all">
                <a:solidFill>
                  <a:schemeClr val="bg1"/>
                </a:solidFill>
                <a:latin typeface="Lato Light"/>
                <a:cs typeface="Lato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tr-TR" dirty="0"/>
          </a:p>
        </p:txBody>
      </p:sp>
      <p:sp>
        <p:nvSpPr>
          <p:cNvPr id="11" name="Text Placeholder 10"/>
          <p:cNvSpPr>
            <a:spLocks noGrp="1"/>
          </p:cNvSpPr>
          <p:nvPr>
            <p:ph type="body" sz="quarter" idx="11" hasCustomPrompt="1"/>
          </p:nvPr>
        </p:nvSpPr>
        <p:spPr>
          <a:xfrm>
            <a:off x="467544" y="3322086"/>
            <a:ext cx="8424936" cy="503238"/>
          </a:xfrm>
        </p:spPr>
        <p:txBody>
          <a:bodyPr/>
          <a:lstStyle>
            <a:lvl1pPr marL="0" indent="0">
              <a:buFont typeface="Arial"/>
              <a:buNone/>
              <a:defRPr b="0" i="0" cap="all" baseline="0">
                <a:solidFill>
                  <a:schemeClr val="tx1"/>
                </a:solidFill>
                <a:latin typeface="Lato Light"/>
                <a:cs typeface="Lato Light"/>
              </a:defRPr>
            </a:lvl1pPr>
          </a:lstStyle>
          <a:p>
            <a:pPr lvl="0"/>
            <a:r>
              <a:rPr lang="en-US" dirty="0"/>
              <a:t>[Course] Module 01</a:t>
            </a:r>
          </a:p>
        </p:txBody>
      </p:sp>
    </p:spTree>
    <p:extLst>
      <p:ext uri="{BB962C8B-B14F-4D97-AF65-F5344CB8AC3E}">
        <p14:creationId xmlns:p14="http://schemas.microsoft.com/office/powerpoint/2010/main" val="3988347599"/>
      </p:ext>
    </p:extLst>
  </p:cSld>
  <p:clrMapOvr>
    <a:masterClrMapping/>
  </p:clrMapOvr>
  <p:transition advClick="0"/>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Title Centere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3282897" y="6172200"/>
            <a:ext cx="2578206" cy="369332"/>
          </a:xfrm>
          <a:prstGeom prst="rect">
            <a:avLst/>
          </a:prstGeom>
        </p:spPr>
        <p:txBody>
          <a:bodyPr wrap="none">
            <a:spAutoFit/>
          </a:bodyPr>
          <a:lstStyle/>
          <a:p>
            <a:pPr>
              <a:defRPr/>
            </a:pPr>
            <a:r>
              <a:rPr lang="en-US" i="1" dirty="0">
                <a:solidFill>
                  <a:srgbClr val="EC6820"/>
                </a:solidFill>
                <a:cs typeface="Lato"/>
              </a:rPr>
              <a:t>www.scadoptastream.org</a:t>
            </a:r>
            <a:endParaRPr lang="tr-TR" i="1" dirty="0">
              <a:solidFill>
                <a:srgbClr val="EC6820"/>
              </a:solidFill>
              <a:cs typeface="Lato"/>
            </a:endParaRPr>
          </a:p>
        </p:txBody>
      </p:sp>
      <p:pic>
        <p:nvPicPr>
          <p:cNvPr id="5"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3567150" y="549134"/>
            <a:ext cx="2009700" cy="935649"/>
          </a:xfrm>
          <a:prstGeom prst="rect">
            <a:avLst/>
          </a:prstGeom>
          <a:noFill/>
          <a:ln w="9525">
            <a:noFill/>
            <a:miter lim="800000"/>
            <a:headEnd/>
            <a:tailEnd/>
          </a:ln>
        </p:spPr>
      </p:pic>
      <p:sp>
        <p:nvSpPr>
          <p:cNvPr id="2" name="Title 1"/>
          <p:cNvSpPr>
            <a:spLocks noGrp="1"/>
          </p:cNvSpPr>
          <p:nvPr>
            <p:ph type="ctrTitle"/>
          </p:nvPr>
        </p:nvSpPr>
        <p:spPr>
          <a:xfrm>
            <a:off x="251520" y="2571744"/>
            <a:ext cx="8640960" cy="571504"/>
          </a:xfrm>
          <a:prstGeom prst="rect">
            <a:avLst/>
          </a:prstGeom>
        </p:spPr>
        <p:txBody>
          <a:bodyPr>
            <a:normAutofit/>
          </a:bodyPr>
          <a:lstStyle>
            <a:lvl1pPr algn="ctr">
              <a:defRPr sz="3200" cap="all">
                <a:solidFill>
                  <a:schemeClr val="bg1"/>
                </a:solidFill>
                <a:latin typeface="+mn-lt"/>
              </a:defRPr>
            </a:lvl1pPr>
          </a:lstStyle>
          <a:p>
            <a:r>
              <a:rPr lang="en-US"/>
              <a:t>Click to edit Master title style</a:t>
            </a:r>
            <a:endParaRPr lang="tr-TR" dirty="0"/>
          </a:p>
        </p:txBody>
      </p:sp>
      <p:sp>
        <p:nvSpPr>
          <p:cNvPr id="3" name="Subtitle 2"/>
          <p:cNvSpPr>
            <a:spLocks noGrp="1"/>
          </p:cNvSpPr>
          <p:nvPr>
            <p:ph type="subTitle" idx="1"/>
          </p:nvPr>
        </p:nvSpPr>
        <p:spPr>
          <a:xfrm>
            <a:off x="251520" y="3143247"/>
            <a:ext cx="8640960" cy="500067"/>
          </a:xfrm>
        </p:spPr>
        <p:txBody>
          <a:bodyPr/>
          <a:lstStyle>
            <a:lvl1pPr marL="0" indent="0" algn="ctr">
              <a:buNone/>
              <a:defRPr b="0" i="0" cap="all">
                <a:solidFill>
                  <a:schemeClr val="bg1"/>
                </a:solidFill>
                <a:latin typeface="Lato Light"/>
                <a:cs typeface="Lato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tr-TR" dirty="0"/>
          </a:p>
        </p:txBody>
      </p:sp>
      <p:sp>
        <p:nvSpPr>
          <p:cNvPr id="6" name="Text Placeholder 10"/>
          <p:cNvSpPr>
            <a:spLocks noGrp="1"/>
          </p:cNvSpPr>
          <p:nvPr>
            <p:ph type="body" sz="quarter" idx="11" hasCustomPrompt="1"/>
          </p:nvPr>
        </p:nvSpPr>
        <p:spPr>
          <a:xfrm>
            <a:off x="251520" y="2204864"/>
            <a:ext cx="8640960" cy="432048"/>
          </a:xfrm>
        </p:spPr>
        <p:txBody>
          <a:bodyPr/>
          <a:lstStyle>
            <a:lvl1pPr marL="0" indent="0" algn="ctr">
              <a:buFont typeface="Arial"/>
              <a:buNone/>
              <a:defRPr b="0" i="0" cap="all" baseline="0">
                <a:solidFill>
                  <a:schemeClr val="tx1"/>
                </a:solidFill>
                <a:latin typeface="Lato Light"/>
                <a:cs typeface="Lato Light"/>
              </a:defRPr>
            </a:lvl1pPr>
          </a:lstStyle>
          <a:p>
            <a:pPr lvl="0"/>
            <a:r>
              <a:rPr lang="en-US" dirty="0"/>
              <a:t>[Course] Module 01</a:t>
            </a:r>
          </a:p>
        </p:txBody>
      </p:sp>
    </p:spTree>
    <p:extLst>
      <p:ext uri="{BB962C8B-B14F-4D97-AF65-F5344CB8AC3E}">
        <p14:creationId xmlns:p14="http://schemas.microsoft.com/office/powerpoint/2010/main" val="3418012029"/>
      </p:ext>
    </p:extLst>
  </p:cSld>
  <p:clrMapOvr>
    <a:masterClrMapping/>
  </p:clrMapOvr>
  <p:transition advClick="0"/>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Section">
    <p:bg>
      <p:bgPr>
        <a:solidFill>
          <a:schemeClr val="bg2"/>
        </a:solidFill>
        <a:effectLst/>
      </p:bgPr>
    </p:bg>
    <p:spTree>
      <p:nvGrpSpPr>
        <p:cNvPr id="1" name=""/>
        <p:cNvGrpSpPr/>
        <p:nvPr/>
      </p:nvGrpSpPr>
      <p:grpSpPr>
        <a:xfrm>
          <a:off x="0" y="0"/>
          <a:ext cx="0" cy="0"/>
          <a:chOff x="0" y="0"/>
          <a:chExt cx="0" cy="0"/>
        </a:xfrm>
      </p:grpSpPr>
      <p:pic>
        <p:nvPicPr>
          <p:cNvPr id="5" name="Picture 23" descr="info.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57188" y="3651250"/>
            <a:ext cx="1646237" cy="1635125"/>
          </a:xfrm>
          <a:prstGeom prst="rect">
            <a:avLst/>
          </a:prstGeom>
          <a:noFill/>
          <a:ln w="9525">
            <a:noFill/>
            <a:miter lim="800000"/>
            <a:headEnd/>
            <a:tailEnd/>
          </a:ln>
        </p:spPr>
      </p:pic>
      <p:sp>
        <p:nvSpPr>
          <p:cNvPr id="9" name="Title 1"/>
          <p:cNvSpPr>
            <a:spLocks noGrp="1"/>
          </p:cNvSpPr>
          <p:nvPr>
            <p:ph type="ctrTitle" hasCustomPrompt="1"/>
          </p:nvPr>
        </p:nvSpPr>
        <p:spPr>
          <a:xfrm>
            <a:off x="379388" y="5445224"/>
            <a:ext cx="8441084" cy="500066"/>
          </a:xfrm>
          <a:prstGeom prst="rect">
            <a:avLst/>
          </a:prstGeom>
        </p:spPr>
        <p:txBody>
          <a:bodyPr>
            <a:normAutofit/>
          </a:bodyPr>
          <a:lstStyle>
            <a:lvl1pPr>
              <a:defRPr sz="2800" cap="all">
                <a:solidFill>
                  <a:schemeClr val="bg1"/>
                </a:solidFill>
                <a:latin typeface="+mn-lt"/>
              </a:defRPr>
            </a:lvl1pPr>
          </a:lstStyle>
          <a:p>
            <a:r>
              <a:rPr lang="en-US" dirty="0"/>
              <a:t>Click to edit TITLE</a:t>
            </a:r>
            <a:endParaRPr lang="tr-TR" dirty="0"/>
          </a:p>
        </p:txBody>
      </p:sp>
      <p:sp>
        <p:nvSpPr>
          <p:cNvPr id="10" name="Subtitle 2"/>
          <p:cNvSpPr>
            <a:spLocks noGrp="1"/>
          </p:cNvSpPr>
          <p:nvPr>
            <p:ph type="subTitle" idx="1" hasCustomPrompt="1"/>
          </p:nvPr>
        </p:nvSpPr>
        <p:spPr>
          <a:xfrm>
            <a:off x="379388" y="5945291"/>
            <a:ext cx="8441084" cy="428628"/>
          </a:xfrm>
        </p:spPr>
        <p:txBody>
          <a:bodyPr/>
          <a:lstStyle>
            <a:lvl1pPr marL="0" indent="0" algn="l">
              <a:buNone/>
              <a:defRPr sz="2000" cap="all">
                <a:solidFill>
                  <a:schemeClr val="bg1"/>
                </a:solidFill>
                <a:latin typeface="Lato Light" pitchFamily="34" charset="-94"/>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Subtitle</a:t>
            </a:r>
            <a:endParaRPr lang="tr-TR" dirty="0"/>
          </a:p>
        </p:txBody>
      </p:sp>
    </p:spTree>
    <p:extLst>
      <p:ext uri="{BB962C8B-B14F-4D97-AF65-F5344CB8AC3E}">
        <p14:creationId xmlns:p14="http://schemas.microsoft.com/office/powerpoint/2010/main" val="4287631816"/>
      </p:ext>
    </p:extLst>
  </p:cSld>
  <p:clrMapOvr>
    <a:masterClrMapping/>
  </p:clrMapOvr>
  <p:transition advClick="0"/>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Contents">
    <p:spTree>
      <p:nvGrpSpPr>
        <p:cNvPr id="1" name=""/>
        <p:cNvGrpSpPr/>
        <p:nvPr/>
      </p:nvGrpSpPr>
      <p:grpSpPr>
        <a:xfrm>
          <a:off x="0" y="0"/>
          <a:ext cx="0" cy="0"/>
          <a:chOff x="0" y="0"/>
          <a:chExt cx="0" cy="0"/>
        </a:xfrm>
      </p:grpSpPr>
      <p:pic>
        <p:nvPicPr>
          <p:cNvPr id="7" name="Picture 20" descr="quote.png"/>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Lst>
          </a:blip>
          <a:srcRect/>
          <a:stretch>
            <a:fillRect/>
          </a:stretch>
        </p:blipFill>
        <p:spPr bwMode="auto">
          <a:xfrm>
            <a:off x="4572000" y="357188"/>
            <a:ext cx="4214813" cy="6216650"/>
          </a:xfrm>
          <a:prstGeom prst="rect">
            <a:avLst/>
          </a:prstGeom>
          <a:noFill/>
          <a:ln w="9525">
            <a:noFill/>
            <a:miter lim="800000"/>
            <a:headEnd/>
            <a:tailEnd/>
          </a:ln>
        </p:spPr>
      </p:pic>
      <p:cxnSp>
        <p:nvCxnSpPr>
          <p:cNvPr id="8" name="Straight Connector 7"/>
          <p:cNvCxnSpPr/>
          <p:nvPr/>
        </p:nvCxnSpPr>
        <p:spPr bwMode="auto">
          <a:xfrm>
            <a:off x="4788024" y="2913063"/>
            <a:ext cx="381642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Picture Placeholder 7"/>
          <p:cNvSpPr>
            <a:spLocks noGrp="1"/>
          </p:cNvSpPr>
          <p:nvPr>
            <p:ph type="pic" sz="quarter" idx="10"/>
          </p:nvPr>
        </p:nvSpPr>
        <p:spPr>
          <a:xfrm>
            <a:off x="0" y="0"/>
            <a:ext cx="4572000" cy="6858000"/>
          </a:xfrm>
        </p:spPr>
        <p:txBody>
          <a:bodyPr rtlCol="0">
            <a:normAutofit/>
          </a:bodyPr>
          <a:lstStyle>
            <a:lvl1pPr>
              <a:buFontTx/>
              <a:buNone/>
              <a:defRPr/>
            </a:lvl1pPr>
          </a:lstStyle>
          <a:p>
            <a:pPr lvl="0"/>
            <a:r>
              <a:rPr lang="en-US" noProof="0" dirty="0"/>
              <a:t>Click icon to add picture</a:t>
            </a:r>
            <a:endParaRPr lang="tr-TR" noProof="0" dirty="0"/>
          </a:p>
        </p:txBody>
      </p:sp>
      <p:sp>
        <p:nvSpPr>
          <p:cNvPr id="5" name="Title 1"/>
          <p:cNvSpPr>
            <a:spLocks noGrp="1"/>
          </p:cNvSpPr>
          <p:nvPr>
            <p:ph type="ctrTitle"/>
          </p:nvPr>
        </p:nvSpPr>
        <p:spPr>
          <a:xfrm>
            <a:off x="4788026" y="1785926"/>
            <a:ext cx="3429024" cy="1000132"/>
          </a:xfrm>
          <a:prstGeom prst="rect">
            <a:avLst/>
          </a:prstGeom>
        </p:spPr>
        <p:txBody>
          <a:bodyPr>
            <a:noAutofit/>
          </a:bodyPr>
          <a:lstStyle>
            <a:lvl1pPr marL="0" marR="0" indent="0" algn="l" defTabSz="914400" rtl="0" eaLnBrk="0" fontAlgn="base" latinLnBrk="0" hangingPunct="0">
              <a:lnSpc>
                <a:spcPct val="100000"/>
              </a:lnSpc>
              <a:spcBef>
                <a:spcPct val="0"/>
              </a:spcBef>
              <a:spcAft>
                <a:spcPct val="0"/>
              </a:spcAft>
              <a:buClrTx/>
              <a:buSzTx/>
              <a:buFontTx/>
              <a:buNone/>
              <a:tabLst/>
              <a:defRPr sz="6000">
                <a:solidFill>
                  <a:schemeClr val="bg1"/>
                </a:solidFill>
                <a:latin typeface="Lato Light" pitchFamily="34" charset="-94"/>
              </a:defRPr>
            </a:lvl1pPr>
          </a:lstStyle>
          <a:p>
            <a:r>
              <a:rPr lang="en-US"/>
              <a:t>Click to edit Master title style</a:t>
            </a:r>
            <a:endParaRPr lang="tr-TR" dirty="0"/>
          </a:p>
        </p:txBody>
      </p:sp>
      <p:sp>
        <p:nvSpPr>
          <p:cNvPr id="3" name="Text Placeholder 2"/>
          <p:cNvSpPr>
            <a:spLocks noGrp="1"/>
          </p:cNvSpPr>
          <p:nvPr>
            <p:ph type="body" sz="quarter" idx="11"/>
          </p:nvPr>
        </p:nvSpPr>
        <p:spPr>
          <a:xfrm>
            <a:off x="6734522" y="3068960"/>
            <a:ext cx="1872208" cy="2664296"/>
          </a:xfrm>
        </p:spPr>
        <p:txBody>
          <a:bodyPr/>
          <a:lstStyle>
            <a:lvl1pPr marL="0" indent="0">
              <a:buFont typeface="Arial"/>
              <a:buNone/>
              <a:defRPr sz="1800" b="0" i="0">
                <a:solidFill>
                  <a:schemeClr val="bg1"/>
                </a:solidFill>
                <a:latin typeface="Lato Light"/>
                <a:cs typeface="Lato Light"/>
              </a:defRPr>
            </a:lvl1pPr>
          </a:lstStyle>
          <a:p>
            <a:pPr lvl="0"/>
            <a:r>
              <a:rPr lang="en-US"/>
              <a:t>Click to edit Master text styles</a:t>
            </a:r>
          </a:p>
        </p:txBody>
      </p:sp>
      <p:sp>
        <p:nvSpPr>
          <p:cNvPr id="11" name="Text Placeholder 10"/>
          <p:cNvSpPr>
            <a:spLocks noGrp="1"/>
          </p:cNvSpPr>
          <p:nvPr>
            <p:ph type="body" sz="quarter" idx="12"/>
          </p:nvPr>
        </p:nvSpPr>
        <p:spPr>
          <a:xfrm>
            <a:off x="4790306" y="3068960"/>
            <a:ext cx="1872208" cy="2664296"/>
          </a:xfrm>
        </p:spPr>
        <p:txBody>
          <a:bodyPr/>
          <a:lstStyle>
            <a:lvl1pPr marL="0" indent="0">
              <a:buFont typeface="Arial"/>
              <a:buNone/>
              <a:defRPr sz="1800" b="0" i="0">
                <a:solidFill>
                  <a:srgbClr val="FFFFFF"/>
                </a:solidFill>
                <a:latin typeface="Lato Light"/>
                <a:cs typeface="Lato Light"/>
              </a:defRPr>
            </a:lvl1pPr>
          </a:lstStyle>
          <a:p>
            <a:pPr lvl="0"/>
            <a:r>
              <a:rPr lang="en-US"/>
              <a:t>Click to edit Master text styles</a:t>
            </a:r>
          </a:p>
        </p:txBody>
      </p:sp>
    </p:spTree>
    <p:extLst>
      <p:ext uri="{BB962C8B-B14F-4D97-AF65-F5344CB8AC3E}">
        <p14:creationId xmlns:p14="http://schemas.microsoft.com/office/powerpoint/2010/main" val="1691709804"/>
      </p:ext>
    </p:extLst>
  </p:cSld>
  <p:clrMapOvr>
    <a:masterClrMapping/>
  </p:clrMapOvr>
  <p:transition advClick="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Bullets - 1col">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buClr>
                <a:schemeClr val="accent3"/>
              </a:buClr>
              <a:buSzPct val="115000"/>
              <a:buFont typeface="Arial" pitchFamily="34" charset="0"/>
              <a:buChar char="•"/>
              <a:defRPr sz="2400"/>
            </a:lvl1pPr>
            <a:lvl2pPr>
              <a:buClr>
                <a:schemeClr val="accent3"/>
              </a:buClr>
              <a:buSzPct val="115000"/>
              <a:buFont typeface="Arial" pitchFamily="34" charset="0"/>
              <a:buChar char="•"/>
              <a:defRPr sz="2000"/>
            </a:lvl2pPr>
            <a:lvl3pPr>
              <a:buClr>
                <a:schemeClr val="accent3"/>
              </a:buClr>
              <a:buSzPct val="115000"/>
              <a:buFont typeface="Arial" pitchFamily="34" charset="0"/>
              <a:buChar char="•"/>
              <a:defRPr sz="1800"/>
            </a:lvl3pPr>
            <a:lvl4pPr>
              <a:buClr>
                <a:schemeClr val="accent3"/>
              </a:buClr>
              <a:buSzPct val="115000"/>
              <a:buFont typeface="Arial" pitchFamily="34" charset="0"/>
              <a:buChar char="•"/>
              <a:defRPr sz="1600"/>
            </a:lvl4pPr>
            <a:lvl5pPr>
              <a:buClr>
                <a:schemeClr val="accent3"/>
              </a:buClr>
              <a:buSzPct val="115000"/>
              <a:buFont typeface="Arial" pitchFamily="34" charset="0"/>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dirty="0"/>
          </a:p>
        </p:txBody>
      </p:sp>
      <p:sp>
        <p:nvSpPr>
          <p:cNvPr id="5" name="Text Placeholder 3"/>
          <p:cNvSpPr>
            <a:spLocks noGrp="1"/>
          </p:cNvSpPr>
          <p:nvPr>
            <p:ph type="body" sz="half" idx="2"/>
          </p:nvPr>
        </p:nvSpPr>
        <p:spPr>
          <a:xfrm>
            <a:off x="214282" y="857232"/>
            <a:ext cx="8786874" cy="571504"/>
          </a:xfrm>
        </p:spPr>
        <p:txBody>
          <a:bodyPr/>
          <a:lstStyle>
            <a:lvl1pPr marL="0" indent="0">
              <a:buNone/>
              <a:defRPr sz="2400" i="1">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Title Placeholder 1"/>
          <p:cNvSpPr>
            <a:spLocks noGrp="1"/>
          </p:cNvSpPr>
          <p:nvPr>
            <p:ph type="title"/>
          </p:nvPr>
        </p:nvSpPr>
        <p:spPr bwMode="auto">
          <a:xfrm>
            <a:off x="214312" y="71438"/>
            <a:ext cx="6949975" cy="357187"/>
          </a:xfrm>
          <a:prstGeom prst="rect">
            <a:avLst/>
          </a:prstGeom>
          <a:noFill/>
          <a:ln w="9525">
            <a:noFill/>
            <a:miter lim="800000"/>
            <a:headEnd/>
            <a:tailEnd/>
          </a:ln>
        </p:spPr>
        <p:txBody>
          <a:bodyPr/>
          <a:lstStyle>
            <a:lvl1pPr>
              <a:defRPr cap="all"/>
            </a:lvl1pPr>
          </a:lstStyle>
          <a:p>
            <a:pPr lvl="0"/>
            <a:r>
              <a:rPr lang="en-US"/>
              <a:t>Click to edit Master title style</a:t>
            </a:r>
            <a:endParaRPr lang="tr-TR" dirty="0"/>
          </a:p>
        </p:txBody>
      </p:sp>
    </p:spTree>
    <p:extLst>
      <p:ext uri="{BB962C8B-B14F-4D97-AF65-F5344CB8AC3E}">
        <p14:creationId xmlns:p14="http://schemas.microsoft.com/office/powerpoint/2010/main" val="1259204187"/>
      </p:ext>
    </p:extLst>
  </p:cSld>
  <p:clrMapOvr>
    <a:masterClrMapping/>
  </p:clrMapOvr>
  <p:transition advClick="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heckmarks - 2col">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571612"/>
            <a:ext cx="4038600" cy="4525963"/>
          </a:xfrm>
        </p:spPr>
        <p:txBody>
          <a:bodyPr/>
          <a:lstStyle>
            <a:lvl1pPr>
              <a:defRPr sz="2000"/>
            </a:lvl1pPr>
            <a:lvl2pPr marL="742950" indent="-285750">
              <a:buClr>
                <a:schemeClr val="accent5"/>
              </a:buClr>
              <a:buSzPct val="115000"/>
              <a:buFont typeface="Arial"/>
              <a:buChar char="•"/>
              <a:defRPr sz="1800"/>
            </a:lvl2pPr>
            <a:lvl3pPr marL="1143000" indent="-228600">
              <a:buClr>
                <a:schemeClr val="accent5"/>
              </a:buClr>
              <a:buSzPct val="115000"/>
              <a:buFont typeface="Arial"/>
              <a:buChar char="•"/>
              <a:defRPr sz="1600"/>
            </a:lvl3pPr>
            <a:lvl4pPr marL="1600200" indent="-228600">
              <a:buClr>
                <a:schemeClr val="accent5"/>
              </a:buClr>
              <a:buSzPct val="115000"/>
              <a:buFont typeface="Arial"/>
              <a:buChar char="•"/>
              <a:defRPr sz="1400"/>
            </a:lvl4pPr>
            <a:lvl5pPr marL="2057400" indent="-228600">
              <a:buClr>
                <a:schemeClr val="accent5"/>
              </a:buClr>
              <a:buSzPct val="115000"/>
              <a:buFont typeface="Arial"/>
              <a:buChar cha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dirty="0"/>
          </a:p>
        </p:txBody>
      </p:sp>
      <p:sp>
        <p:nvSpPr>
          <p:cNvPr id="4" name="Content Placeholder 3"/>
          <p:cNvSpPr>
            <a:spLocks noGrp="1"/>
          </p:cNvSpPr>
          <p:nvPr>
            <p:ph sz="half" idx="2"/>
          </p:nvPr>
        </p:nvSpPr>
        <p:spPr>
          <a:xfrm>
            <a:off x="4648200" y="1571612"/>
            <a:ext cx="4038600" cy="4525963"/>
          </a:xfrm>
        </p:spPr>
        <p:txBody>
          <a:bodyPr/>
          <a:lstStyle>
            <a:lvl1pPr>
              <a:defRPr sz="2000"/>
            </a:lvl1pPr>
            <a:lvl2pPr marL="742950" indent="-285750">
              <a:buClr>
                <a:schemeClr val="accent5"/>
              </a:buClr>
              <a:buSzPct val="115000"/>
              <a:buFont typeface="Arial"/>
              <a:buChar char="•"/>
              <a:defRPr sz="1800"/>
            </a:lvl2pPr>
            <a:lvl3pPr marL="1143000" indent="-228600">
              <a:buClr>
                <a:schemeClr val="accent5"/>
              </a:buClr>
              <a:buSzPct val="115000"/>
              <a:buFont typeface="Arial"/>
              <a:buChar char="•"/>
              <a:defRPr sz="1600"/>
            </a:lvl3pPr>
            <a:lvl4pPr marL="1600200" indent="-228600">
              <a:buClr>
                <a:schemeClr val="accent5"/>
              </a:buClr>
              <a:buSzPct val="115000"/>
              <a:buFont typeface="Arial"/>
              <a:buChar char="•"/>
              <a:defRPr sz="1400"/>
            </a:lvl4pPr>
            <a:lvl5pPr marL="2057400" indent="-228600">
              <a:buClr>
                <a:schemeClr val="accent5"/>
              </a:buClr>
              <a:buSzPct val="115000"/>
              <a:buFont typeface="Arial"/>
              <a:buChar cha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dirty="0"/>
          </a:p>
        </p:txBody>
      </p:sp>
      <p:sp>
        <p:nvSpPr>
          <p:cNvPr id="6" name="Title Placeholder 1"/>
          <p:cNvSpPr>
            <a:spLocks noGrp="1"/>
          </p:cNvSpPr>
          <p:nvPr>
            <p:ph type="title"/>
          </p:nvPr>
        </p:nvSpPr>
        <p:spPr bwMode="auto">
          <a:xfrm>
            <a:off x="214312" y="71438"/>
            <a:ext cx="6877967" cy="357187"/>
          </a:xfrm>
          <a:prstGeom prst="rect">
            <a:avLst/>
          </a:prstGeom>
          <a:noFill/>
          <a:ln w="9525">
            <a:noFill/>
            <a:miter lim="800000"/>
            <a:headEnd/>
            <a:tailEnd/>
          </a:ln>
        </p:spPr>
        <p:txBody>
          <a:bodyPr/>
          <a:lstStyle>
            <a:lvl1pPr>
              <a:defRPr cap="all"/>
            </a:lvl1pPr>
          </a:lstStyle>
          <a:p>
            <a:pPr lvl="0"/>
            <a:r>
              <a:rPr lang="en-US"/>
              <a:t>Click to edit Master title style</a:t>
            </a:r>
            <a:endParaRPr lang="tr-TR" dirty="0"/>
          </a:p>
        </p:txBody>
      </p:sp>
      <p:sp>
        <p:nvSpPr>
          <p:cNvPr id="7" name="Text Placeholder 3"/>
          <p:cNvSpPr>
            <a:spLocks noGrp="1"/>
          </p:cNvSpPr>
          <p:nvPr>
            <p:ph type="body" sz="half" idx="10"/>
          </p:nvPr>
        </p:nvSpPr>
        <p:spPr>
          <a:xfrm>
            <a:off x="214282" y="857232"/>
            <a:ext cx="8786874" cy="571504"/>
          </a:xfrm>
        </p:spPr>
        <p:txBody>
          <a:bodyPr/>
          <a:lstStyle>
            <a:lvl1pPr marL="0" indent="0">
              <a:buNone/>
              <a:defRPr sz="2400" i="1">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57578733"/>
      </p:ext>
    </p:extLst>
  </p:cSld>
  <p:clrMapOvr>
    <a:masterClrMapping/>
  </p:clrMapOvr>
  <p:transition advClick="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heckmarks - 2col alt">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dirty="0"/>
          </a:p>
        </p:txBody>
      </p:sp>
      <p:sp>
        <p:nvSpPr>
          <p:cNvPr id="7" name="Title Placeholder 1"/>
          <p:cNvSpPr>
            <a:spLocks noGrp="1"/>
          </p:cNvSpPr>
          <p:nvPr>
            <p:ph type="title"/>
          </p:nvPr>
        </p:nvSpPr>
        <p:spPr bwMode="auto">
          <a:xfrm>
            <a:off x="214312" y="71438"/>
            <a:ext cx="6949975" cy="357187"/>
          </a:xfrm>
          <a:prstGeom prst="rect">
            <a:avLst/>
          </a:prstGeom>
          <a:noFill/>
          <a:ln w="9525">
            <a:noFill/>
            <a:miter lim="800000"/>
            <a:headEnd/>
            <a:tailEnd/>
          </a:ln>
        </p:spPr>
        <p:txBody>
          <a:bodyPr/>
          <a:lstStyle>
            <a:lvl1pPr>
              <a:defRPr cap="all"/>
            </a:lvl1pPr>
          </a:lstStyle>
          <a:p>
            <a:pPr lvl="0"/>
            <a:r>
              <a:rPr lang="en-US"/>
              <a:t>Click to edit Master title style</a:t>
            </a:r>
            <a:endParaRPr lang="tr-TR" dirty="0"/>
          </a:p>
        </p:txBody>
      </p:sp>
    </p:spTree>
    <p:extLst>
      <p:ext uri="{BB962C8B-B14F-4D97-AF65-F5344CB8AC3E}">
        <p14:creationId xmlns:p14="http://schemas.microsoft.com/office/powerpoint/2010/main" val="1112530687"/>
      </p:ext>
    </p:extLst>
  </p:cSld>
  <p:clrMapOvr>
    <a:masterClrMapping/>
  </p:clrMapOvr>
  <p:transition advClick="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Section">
    <p:bg>
      <p:bgPr>
        <a:solidFill>
          <a:schemeClr val="bg2"/>
        </a:solidFill>
        <a:effectLst/>
      </p:bgPr>
    </p:bg>
    <p:spTree>
      <p:nvGrpSpPr>
        <p:cNvPr id="1" name=""/>
        <p:cNvGrpSpPr/>
        <p:nvPr/>
      </p:nvGrpSpPr>
      <p:grpSpPr>
        <a:xfrm>
          <a:off x="0" y="0"/>
          <a:ext cx="0" cy="0"/>
          <a:chOff x="0" y="0"/>
          <a:chExt cx="0" cy="0"/>
        </a:xfrm>
      </p:grpSpPr>
      <p:pic>
        <p:nvPicPr>
          <p:cNvPr id="5" name="Picture 23" descr="info.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57188" y="3651250"/>
            <a:ext cx="1646237" cy="1635125"/>
          </a:xfrm>
          <a:prstGeom prst="rect">
            <a:avLst/>
          </a:prstGeom>
          <a:noFill/>
          <a:ln w="9525">
            <a:noFill/>
            <a:miter lim="800000"/>
            <a:headEnd/>
            <a:tailEnd/>
          </a:ln>
        </p:spPr>
      </p:pic>
      <p:sp>
        <p:nvSpPr>
          <p:cNvPr id="9" name="Title 1"/>
          <p:cNvSpPr>
            <a:spLocks noGrp="1"/>
          </p:cNvSpPr>
          <p:nvPr>
            <p:ph type="ctrTitle" hasCustomPrompt="1"/>
          </p:nvPr>
        </p:nvSpPr>
        <p:spPr>
          <a:xfrm>
            <a:off x="379388" y="5445224"/>
            <a:ext cx="8441084" cy="500066"/>
          </a:xfrm>
          <a:prstGeom prst="rect">
            <a:avLst/>
          </a:prstGeom>
        </p:spPr>
        <p:txBody>
          <a:bodyPr>
            <a:normAutofit/>
          </a:bodyPr>
          <a:lstStyle>
            <a:lvl1pPr>
              <a:defRPr sz="2800" cap="all">
                <a:solidFill>
                  <a:schemeClr val="bg1"/>
                </a:solidFill>
                <a:latin typeface="+mn-lt"/>
              </a:defRPr>
            </a:lvl1pPr>
          </a:lstStyle>
          <a:p>
            <a:r>
              <a:rPr lang="en-US" dirty="0"/>
              <a:t>Click to edit TITLE</a:t>
            </a:r>
            <a:endParaRPr lang="tr-TR" dirty="0"/>
          </a:p>
        </p:txBody>
      </p:sp>
      <p:sp>
        <p:nvSpPr>
          <p:cNvPr id="10" name="Subtitle 2"/>
          <p:cNvSpPr>
            <a:spLocks noGrp="1"/>
          </p:cNvSpPr>
          <p:nvPr>
            <p:ph type="subTitle" idx="1" hasCustomPrompt="1"/>
          </p:nvPr>
        </p:nvSpPr>
        <p:spPr>
          <a:xfrm>
            <a:off x="379388" y="5945291"/>
            <a:ext cx="8441084" cy="428628"/>
          </a:xfrm>
        </p:spPr>
        <p:txBody>
          <a:bodyPr/>
          <a:lstStyle>
            <a:lvl1pPr marL="0" indent="0" algn="l">
              <a:buNone/>
              <a:defRPr sz="2000" cap="all">
                <a:solidFill>
                  <a:schemeClr val="bg1"/>
                </a:solidFill>
                <a:latin typeface="Lato Light" pitchFamily="34" charset="-94"/>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Subtitle</a:t>
            </a:r>
            <a:endParaRPr lang="tr-TR" dirty="0"/>
          </a:p>
        </p:txBody>
      </p:sp>
    </p:spTree>
  </p:cSld>
  <p:clrMapOvr>
    <a:masterClrMapping/>
  </p:clrMapOvr>
  <p:transition advClick="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Sidebar Text on Left">
    <p:spTree>
      <p:nvGrpSpPr>
        <p:cNvPr id="1" name=""/>
        <p:cNvGrpSpPr/>
        <p:nvPr/>
      </p:nvGrpSpPr>
      <p:grpSpPr>
        <a:xfrm>
          <a:off x="0" y="0"/>
          <a:ext cx="0" cy="0"/>
          <a:chOff x="0" y="0"/>
          <a:chExt cx="0" cy="0"/>
        </a:xfrm>
      </p:grpSpPr>
      <p:cxnSp>
        <p:nvCxnSpPr>
          <p:cNvPr id="8" name="Straight Connector 7"/>
          <p:cNvCxnSpPr/>
          <p:nvPr/>
        </p:nvCxnSpPr>
        <p:spPr>
          <a:xfrm rot="5400000">
            <a:off x="1574800" y="3636963"/>
            <a:ext cx="32797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4" name="Title Placeholder 1"/>
          <p:cNvSpPr>
            <a:spLocks noGrp="1"/>
          </p:cNvSpPr>
          <p:nvPr>
            <p:ph type="title"/>
          </p:nvPr>
        </p:nvSpPr>
        <p:spPr bwMode="auto">
          <a:xfrm>
            <a:off x="214283" y="71414"/>
            <a:ext cx="6950005" cy="357190"/>
          </a:xfrm>
          <a:prstGeom prst="rect">
            <a:avLst/>
          </a:prstGeom>
          <a:noFill/>
          <a:ln w="9525">
            <a:noFill/>
            <a:miter lim="800000"/>
            <a:headEnd/>
            <a:tailEnd/>
          </a:ln>
        </p:spPr>
        <p:txBody>
          <a:bodyPr/>
          <a:lstStyle>
            <a:lvl1pPr>
              <a:defRPr cap="all"/>
            </a:lvl1pPr>
          </a:lstStyle>
          <a:p>
            <a:pPr lvl="0"/>
            <a:r>
              <a:rPr lang="en-US"/>
              <a:t>Click to edit Master title style</a:t>
            </a:r>
            <a:endParaRPr lang="tr-TR" dirty="0"/>
          </a:p>
        </p:txBody>
      </p:sp>
      <p:sp>
        <p:nvSpPr>
          <p:cNvPr id="7" name="Text Placeholder 3"/>
          <p:cNvSpPr>
            <a:spLocks noGrp="1"/>
          </p:cNvSpPr>
          <p:nvPr>
            <p:ph type="body" sz="half" idx="2"/>
          </p:nvPr>
        </p:nvSpPr>
        <p:spPr>
          <a:xfrm>
            <a:off x="214282" y="857232"/>
            <a:ext cx="8786874" cy="571504"/>
          </a:xfrm>
        </p:spPr>
        <p:txBody>
          <a:bodyPr/>
          <a:lstStyle>
            <a:lvl1pPr marL="0" indent="0">
              <a:buNone/>
              <a:defRPr sz="2400" i="1">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3"/>
          <p:cNvSpPr>
            <a:spLocks noGrp="1"/>
          </p:cNvSpPr>
          <p:nvPr>
            <p:ph type="body" sz="half" idx="10"/>
          </p:nvPr>
        </p:nvSpPr>
        <p:spPr>
          <a:xfrm>
            <a:off x="201172" y="2000240"/>
            <a:ext cx="2714644" cy="3286148"/>
          </a:xfrm>
        </p:spPr>
        <p:txBody>
          <a:bodyPr/>
          <a:lstStyle>
            <a:lvl1pPr marL="0" indent="0">
              <a:lnSpc>
                <a:spcPct val="150000"/>
              </a:lnSpc>
              <a:buNone/>
              <a:defRPr sz="2000" i="0">
                <a:solidFill>
                  <a:schemeClr val="tx1"/>
                </a:solidFill>
                <a:latin typeface="PT Sans Narrow" pitchFamily="34" charset="-94"/>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11"/>
          </p:nvPr>
        </p:nvSpPr>
        <p:spPr>
          <a:xfrm>
            <a:off x="3571868" y="2000240"/>
            <a:ext cx="4929222" cy="357190"/>
          </a:xfrm>
        </p:spPr>
        <p:txBody>
          <a:bodyPr/>
          <a:lstStyle>
            <a:lvl1pPr marL="0" marR="0" indent="0" algn="l" defTabSz="914400" rtl="0" eaLnBrk="0" fontAlgn="base" latinLnBrk="0" hangingPunct="0">
              <a:lnSpc>
                <a:spcPts val="2500"/>
              </a:lnSpc>
              <a:spcBef>
                <a:spcPct val="20000"/>
              </a:spcBef>
              <a:spcAft>
                <a:spcPct val="0"/>
              </a:spcAft>
              <a:buClr>
                <a:srgbClr val="A1AC75"/>
              </a:buClr>
              <a:buSzPct val="150000"/>
              <a:buFontTx/>
              <a:buNone/>
              <a:tabLst/>
              <a:defRPr sz="2000" b="1" i="0">
                <a:solidFill>
                  <a:schemeClr val="bg2"/>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3"/>
          <p:cNvSpPr>
            <a:spLocks noGrp="1"/>
          </p:cNvSpPr>
          <p:nvPr>
            <p:ph type="body" sz="half" idx="12"/>
          </p:nvPr>
        </p:nvSpPr>
        <p:spPr>
          <a:xfrm>
            <a:off x="3571868" y="2357430"/>
            <a:ext cx="4929222" cy="2928958"/>
          </a:xfrm>
        </p:spPr>
        <p:txBody>
          <a:bodyPr/>
          <a:lstStyle>
            <a:lvl1pPr marL="285750" marR="0" indent="-285750" algn="l" defTabSz="914400" rtl="0" eaLnBrk="0" fontAlgn="base" latinLnBrk="0" hangingPunct="0">
              <a:lnSpc>
                <a:spcPts val="2500"/>
              </a:lnSpc>
              <a:spcBef>
                <a:spcPct val="20000"/>
              </a:spcBef>
              <a:spcAft>
                <a:spcPct val="0"/>
              </a:spcAft>
              <a:buClr>
                <a:srgbClr val="A1AC75"/>
              </a:buClr>
              <a:buSzPct val="115000"/>
              <a:buFont typeface="Arial"/>
              <a:buChar char="•"/>
              <a:tabLst/>
              <a:defRPr sz="1800" i="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92282151"/>
      </p:ext>
    </p:extLst>
  </p:cSld>
  <p:clrMapOvr>
    <a:masterClrMapping/>
  </p:clrMapOvr>
  <p:transition advClick="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Left Picture with Text">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23528" y="1801316"/>
            <a:ext cx="3024336" cy="393194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endParaRPr lang="tr-TR" noProof="0" dirty="0"/>
          </a:p>
        </p:txBody>
      </p:sp>
      <p:sp>
        <p:nvSpPr>
          <p:cNvPr id="7" name="Text Placeholder 3"/>
          <p:cNvSpPr>
            <a:spLocks noGrp="1"/>
          </p:cNvSpPr>
          <p:nvPr>
            <p:ph type="body" sz="half" idx="2"/>
          </p:nvPr>
        </p:nvSpPr>
        <p:spPr>
          <a:xfrm>
            <a:off x="214282" y="857232"/>
            <a:ext cx="8786874" cy="571504"/>
          </a:xfrm>
        </p:spPr>
        <p:txBody>
          <a:bodyPr/>
          <a:lstStyle>
            <a:lvl1pPr marL="0" indent="0">
              <a:buNone/>
              <a:defRPr sz="2400" i="1">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Title Placeholder 1"/>
          <p:cNvSpPr>
            <a:spLocks noGrp="1"/>
          </p:cNvSpPr>
          <p:nvPr>
            <p:ph type="title"/>
          </p:nvPr>
        </p:nvSpPr>
        <p:spPr bwMode="auto">
          <a:xfrm>
            <a:off x="214283" y="71414"/>
            <a:ext cx="6950005" cy="357190"/>
          </a:xfrm>
          <a:prstGeom prst="rect">
            <a:avLst/>
          </a:prstGeom>
          <a:noFill/>
          <a:ln w="9525">
            <a:noFill/>
            <a:miter lim="800000"/>
            <a:headEnd/>
            <a:tailEnd/>
          </a:ln>
        </p:spPr>
        <p:txBody>
          <a:bodyPr/>
          <a:lstStyle>
            <a:lvl1pPr>
              <a:defRPr cap="all"/>
            </a:lvl1pPr>
          </a:lstStyle>
          <a:p>
            <a:pPr lvl="0"/>
            <a:r>
              <a:rPr lang="en-US"/>
              <a:t>Click to edit Master title style</a:t>
            </a:r>
            <a:endParaRPr lang="tr-TR" dirty="0"/>
          </a:p>
        </p:txBody>
      </p:sp>
      <p:sp>
        <p:nvSpPr>
          <p:cNvPr id="9" name="Text Placeholder 3"/>
          <p:cNvSpPr>
            <a:spLocks noGrp="1"/>
          </p:cNvSpPr>
          <p:nvPr>
            <p:ph type="body" sz="half" idx="11"/>
          </p:nvPr>
        </p:nvSpPr>
        <p:spPr>
          <a:xfrm>
            <a:off x="3571868" y="1784216"/>
            <a:ext cx="4929222" cy="357190"/>
          </a:xfrm>
        </p:spPr>
        <p:txBody>
          <a:bodyPr/>
          <a:lstStyle>
            <a:lvl1pPr marL="0" marR="0" indent="0" algn="l" defTabSz="914400" rtl="0" eaLnBrk="0" fontAlgn="base" latinLnBrk="0" hangingPunct="0">
              <a:lnSpc>
                <a:spcPts val="2500"/>
              </a:lnSpc>
              <a:spcBef>
                <a:spcPct val="20000"/>
              </a:spcBef>
              <a:spcAft>
                <a:spcPct val="0"/>
              </a:spcAft>
              <a:buClr>
                <a:srgbClr val="A1AC75"/>
              </a:buClr>
              <a:buSzPct val="150000"/>
              <a:buFontTx/>
              <a:buNone/>
              <a:tabLst/>
              <a:defRPr sz="2000" b="1" i="0">
                <a:solidFill>
                  <a:schemeClr val="bg2"/>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12"/>
          </p:nvPr>
        </p:nvSpPr>
        <p:spPr>
          <a:xfrm>
            <a:off x="3571868" y="2141406"/>
            <a:ext cx="4929222" cy="3591850"/>
          </a:xfrm>
        </p:spPr>
        <p:txBody>
          <a:bodyPr/>
          <a:lstStyle>
            <a:lvl1pPr marL="285750" marR="0" indent="-285750" algn="l" defTabSz="914400" rtl="0" eaLnBrk="0" fontAlgn="base" latinLnBrk="0" hangingPunct="0">
              <a:lnSpc>
                <a:spcPts val="2500"/>
              </a:lnSpc>
              <a:spcBef>
                <a:spcPct val="20000"/>
              </a:spcBef>
              <a:spcAft>
                <a:spcPct val="0"/>
              </a:spcAft>
              <a:buClr>
                <a:srgbClr val="A1AC75"/>
              </a:buClr>
              <a:buSzPct val="115000"/>
              <a:buFont typeface="Arial"/>
              <a:buChar char="•"/>
              <a:tabLst/>
              <a:defRPr sz="1800" i="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01628314"/>
      </p:ext>
    </p:extLst>
  </p:cSld>
  <p:clrMapOvr>
    <a:masterClrMapping/>
  </p:clrMapOvr>
  <p:transition advClick="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4" name="Title Placeholder 1"/>
          <p:cNvSpPr>
            <a:spLocks noGrp="1"/>
          </p:cNvSpPr>
          <p:nvPr>
            <p:ph type="title"/>
          </p:nvPr>
        </p:nvSpPr>
        <p:spPr bwMode="auto">
          <a:xfrm>
            <a:off x="214283" y="71414"/>
            <a:ext cx="6950005" cy="357190"/>
          </a:xfrm>
          <a:prstGeom prst="rect">
            <a:avLst/>
          </a:prstGeom>
          <a:noFill/>
          <a:ln w="9525">
            <a:noFill/>
            <a:miter lim="800000"/>
            <a:headEnd/>
            <a:tailEnd/>
          </a:ln>
        </p:spPr>
        <p:txBody>
          <a:bodyPr/>
          <a:lstStyle>
            <a:lvl1pPr>
              <a:defRPr cap="all"/>
            </a:lvl1pPr>
          </a:lstStyle>
          <a:p>
            <a:pPr lvl="0"/>
            <a:r>
              <a:rPr lang="en-US"/>
              <a:t>Click to edit Master title style</a:t>
            </a:r>
            <a:endParaRPr lang="tr-TR" dirty="0"/>
          </a:p>
        </p:txBody>
      </p:sp>
      <p:sp>
        <p:nvSpPr>
          <p:cNvPr id="7" name="Text Placeholder 3"/>
          <p:cNvSpPr>
            <a:spLocks noGrp="1"/>
          </p:cNvSpPr>
          <p:nvPr>
            <p:ph type="body" sz="half" idx="2"/>
          </p:nvPr>
        </p:nvSpPr>
        <p:spPr>
          <a:xfrm>
            <a:off x="214282" y="857232"/>
            <a:ext cx="8786874" cy="411528"/>
          </a:xfrm>
        </p:spPr>
        <p:txBody>
          <a:bodyPr/>
          <a:lstStyle>
            <a:lvl1pPr marL="0" indent="0">
              <a:buNone/>
              <a:defRPr sz="2400" i="1">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15914872"/>
      </p:ext>
    </p:extLst>
  </p:cSld>
  <p:clrMapOvr>
    <a:masterClrMapping/>
  </p:clrMapOvr>
  <p:transition advClick="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ext with Grey Box - 2col">
    <p:spTree>
      <p:nvGrpSpPr>
        <p:cNvPr id="1" name=""/>
        <p:cNvGrpSpPr/>
        <p:nvPr/>
      </p:nvGrpSpPr>
      <p:grpSpPr>
        <a:xfrm>
          <a:off x="0" y="0"/>
          <a:ext cx="0" cy="0"/>
          <a:chOff x="0" y="0"/>
          <a:chExt cx="0" cy="0"/>
        </a:xfrm>
      </p:grpSpPr>
      <p:sp>
        <p:nvSpPr>
          <p:cNvPr id="8" name="Rectangle 7"/>
          <p:cNvSpPr/>
          <p:nvPr/>
        </p:nvSpPr>
        <p:spPr>
          <a:xfrm>
            <a:off x="0" y="4429125"/>
            <a:ext cx="9144000" cy="10715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dirty="0">
              <a:solidFill>
                <a:prstClr val="white"/>
              </a:solidFill>
            </a:endParaRPr>
          </a:p>
        </p:txBody>
      </p:sp>
      <p:sp>
        <p:nvSpPr>
          <p:cNvPr id="10" name="Text Placeholder 3"/>
          <p:cNvSpPr>
            <a:spLocks noGrp="1"/>
          </p:cNvSpPr>
          <p:nvPr>
            <p:ph type="body" sz="half" idx="13"/>
          </p:nvPr>
        </p:nvSpPr>
        <p:spPr>
          <a:xfrm>
            <a:off x="5000628" y="1772816"/>
            <a:ext cx="3857652" cy="2299126"/>
          </a:xfrm>
        </p:spPr>
        <p:txBody>
          <a:bodyPr/>
          <a:lstStyle>
            <a:lvl1pPr marL="0" marR="0" indent="0" algn="l" defTabSz="914400" rtl="0" eaLnBrk="0" fontAlgn="base" latinLnBrk="0" hangingPunct="0">
              <a:lnSpc>
                <a:spcPts val="2500"/>
              </a:lnSpc>
              <a:spcBef>
                <a:spcPct val="20000"/>
              </a:spcBef>
              <a:spcAft>
                <a:spcPct val="0"/>
              </a:spcAft>
              <a:buClr>
                <a:srgbClr val="A1AC75"/>
              </a:buClr>
              <a:buSzPct val="150000"/>
              <a:buFontTx/>
              <a:buNone/>
              <a:tabLst/>
              <a:defRPr sz="2000" i="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Title Placeholder 1"/>
          <p:cNvSpPr>
            <a:spLocks noGrp="1"/>
          </p:cNvSpPr>
          <p:nvPr>
            <p:ph type="title"/>
          </p:nvPr>
        </p:nvSpPr>
        <p:spPr bwMode="auto">
          <a:xfrm>
            <a:off x="214283" y="71414"/>
            <a:ext cx="6950005" cy="357190"/>
          </a:xfrm>
          <a:prstGeom prst="rect">
            <a:avLst/>
          </a:prstGeom>
          <a:noFill/>
          <a:ln w="9525">
            <a:noFill/>
            <a:miter lim="800000"/>
            <a:headEnd/>
            <a:tailEnd/>
          </a:ln>
        </p:spPr>
        <p:txBody>
          <a:bodyPr/>
          <a:lstStyle>
            <a:lvl1pPr>
              <a:defRPr cap="all"/>
            </a:lvl1pPr>
          </a:lstStyle>
          <a:p>
            <a:pPr lvl="0"/>
            <a:r>
              <a:rPr lang="en-US"/>
              <a:t>Click to edit Master title style</a:t>
            </a:r>
            <a:endParaRPr lang="tr-TR" dirty="0"/>
          </a:p>
        </p:txBody>
      </p:sp>
      <p:sp>
        <p:nvSpPr>
          <p:cNvPr id="7" name="Text Placeholder 3"/>
          <p:cNvSpPr>
            <a:spLocks noGrp="1"/>
          </p:cNvSpPr>
          <p:nvPr>
            <p:ph type="body" sz="half" idx="2"/>
          </p:nvPr>
        </p:nvSpPr>
        <p:spPr>
          <a:xfrm>
            <a:off x="214282" y="857232"/>
            <a:ext cx="8786874" cy="555544"/>
          </a:xfrm>
        </p:spPr>
        <p:txBody>
          <a:bodyPr/>
          <a:lstStyle>
            <a:lvl1pPr marL="0" indent="0">
              <a:buNone/>
              <a:defRPr sz="2400" i="1">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3"/>
          <p:cNvSpPr>
            <a:spLocks noGrp="1"/>
          </p:cNvSpPr>
          <p:nvPr>
            <p:ph type="body" sz="half" idx="12"/>
          </p:nvPr>
        </p:nvSpPr>
        <p:spPr>
          <a:xfrm>
            <a:off x="285720" y="1772816"/>
            <a:ext cx="3857652" cy="2299126"/>
          </a:xfrm>
        </p:spPr>
        <p:txBody>
          <a:bodyPr/>
          <a:lstStyle>
            <a:lvl1pPr marL="0" marR="0" indent="0" algn="l" defTabSz="914400" rtl="0" eaLnBrk="0" fontAlgn="base" latinLnBrk="0" hangingPunct="0">
              <a:lnSpc>
                <a:spcPts val="2500"/>
              </a:lnSpc>
              <a:spcBef>
                <a:spcPct val="20000"/>
              </a:spcBef>
              <a:spcAft>
                <a:spcPct val="0"/>
              </a:spcAft>
              <a:buClr>
                <a:srgbClr val="A1AC75"/>
              </a:buClr>
              <a:buSzPct val="150000"/>
              <a:buFontTx/>
              <a:buNone/>
              <a:tabLst/>
              <a:defRPr sz="2000" i="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Text Placeholder 3"/>
          <p:cNvSpPr>
            <a:spLocks noGrp="1"/>
          </p:cNvSpPr>
          <p:nvPr>
            <p:ph type="body" sz="half" idx="14"/>
          </p:nvPr>
        </p:nvSpPr>
        <p:spPr>
          <a:xfrm>
            <a:off x="251520" y="4643446"/>
            <a:ext cx="8640960" cy="428628"/>
          </a:xfrm>
        </p:spPr>
        <p:txBody>
          <a:bodyPr/>
          <a:lstStyle>
            <a:lvl1pPr marL="0" marR="0" indent="0" algn="ctr" defTabSz="914400" rtl="0" eaLnBrk="0" fontAlgn="base" latinLnBrk="0" hangingPunct="0">
              <a:lnSpc>
                <a:spcPts val="2500"/>
              </a:lnSpc>
              <a:spcBef>
                <a:spcPct val="20000"/>
              </a:spcBef>
              <a:spcAft>
                <a:spcPct val="0"/>
              </a:spcAft>
              <a:buClr>
                <a:srgbClr val="A1AC75"/>
              </a:buClr>
              <a:buSzPct val="150000"/>
              <a:buFontTx/>
              <a:buNone/>
              <a:tabLst/>
              <a:defRPr sz="3600" i="0" cap="all">
                <a:solidFill>
                  <a:schemeClr val="bg1"/>
                </a:solidFill>
                <a:latin typeface="Lato Black" pitchFamily="34" charset="-94"/>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3" name="Text Placeholder 3"/>
          <p:cNvSpPr>
            <a:spLocks noGrp="1"/>
          </p:cNvSpPr>
          <p:nvPr>
            <p:ph type="body" sz="half" idx="15"/>
          </p:nvPr>
        </p:nvSpPr>
        <p:spPr>
          <a:xfrm>
            <a:off x="251520" y="5072074"/>
            <a:ext cx="8640960" cy="357190"/>
          </a:xfrm>
        </p:spPr>
        <p:txBody>
          <a:bodyPr/>
          <a:lstStyle>
            <a:lvl1pPr marL="0" marR="0" indent="0" algn="ctr" defTabSz="914400" rtl="0" eaLnBrk="0" fontAlgn="base" latinLnBrk="0" hangingPunct="0">
              <a:lnSpc>
                <a:spcPts val="2500"/>
              </a:lnSpc>
              <a:spcBef>
                <a:spcPct val="20000"/>
              </a:spcBef>
              <a:spcAft>
                <a:spcPct val="0"/>
              </a:spcAft>
              <a:buClr>
                <a:srgbClr val="A1AC75"/>
              </a:buClr>
              <a:buSzPct val="150000"/>
              <a:buFontTx/>
              <a:buNone/>
              <a:tabLst/>
              <a:defRPr sz="2100" i="0">
                <a:solidFill>
                  <a:schemeClr val="bg1"/>
                </a:solidFill>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11909051"/>
      </p:ext>
    </p:extLst>
  </p:cSld>
  <p:clrMapOvr>
    <a:masterClrMapping/>
  </p:clrMapOvr>
  <p:transition advClick="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ext Only - 3col">
    <p:spTree>
      <p:nvGrpSpPr>
        <p:cNvPr id="1" name=""/>
        <p:cNvGrpSpPr/>
        <p:nvPr/>
      </p:nvGrpSpPr>
      <p:grpSpPr>
        <a:xfrm>
          <a:off x="0" y="0"/>
          <a:ext cx="0" cy="0"/>
          <a:chOff x="0" y="0"/>
          <a:chExt cx="0" cy="0"/>
        </a:xfrm>
      </p:grpSpPr>
      <p:sp>
        <p:nvSpPr>
          <p:cNvPr id="4" name="Title Placeholder 1"/>
          <p:cNvSpPr>
            <a:spLocks noGrp="1"/>
          </p:cNvSpPr>
          <p:nvPr>
            <p:ph type="title"/>
          </p:nvPr>
        </p:nvSpPr>
        <p:spPr bwMode="auto">
          <a:xfrm>
            <a:off x="214283" y="71414"/>
            <a:ext cx="6950005" cy="357190"/>
          </a:xfrm>
          <a:prstGeom prst="rect">
            <a:avLst/>
          </a:prstGeom>
          <a:noFill/>
          <a:ln w="9525">
            <a:noFill/>
            <a:miter lim="800000"/>
            <a:headEnd/>
            <a:tailEnd/>
          </a:ln>
        </p:spPr>
        <p:txBody>
          <a:bodyPr/>
          <a:lstStyle>
            <a:lvl1pPr>
              <a:defRPr cap="all"/>
            </a:lvl1pPr>
          </a:lstStyle>
          <a:p>
            <a:pPr lvl="0"/>
            <a:r>
              <a:rPr lang="en-US"/>
              <a:t>Click to edit Master title style</a:t>
            </a:r>
            <a:endParaRPr lang="tr-TR" dirty="0"/>
          </a:p>
        </p:txBody>
      </p:sp>
      <p:sp>
        <p:nvSpPr>
          <p:cNvPr id="7" name="Text Placeholder 3"/>
          <p:cNvSpPr>
            <a:spLocks noGrp="1"/>
          </p:cNvSpPr>
          <p:nvPr>
            <p:ph type="body" sz="half" idx="2"/>
          </p:nvPr>
        </p:nvSpPr>
        <p:spPr>
          <a:xfrm>
            <a:off x="251521" y="857232"/>
            <a:ext cx="8640959" cy="571504"/>
          </a:xfrm>
        </p:spPr>
        <p:txBody>
          <a:bodyPr/>
          <a:lstStyle>
            <a:lvl1pPr marL="0" indent="0" algn="ctr">
              <a:buNone/>
              <a:defRPr sz="2400" i="1">
                <a:solidFill>
                  <a:schemeClr val="bg2"/>
                </a:solidFill>
                <a:latin typeface="Lato Black" pitchFamily="34" charset="-94"/>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5" name="Text Placeholder 3"/>
          <p:cNvSpPr>
            <a:spLocks noGrp="1"/>
          </p:cNvSpPr>
          <p:nvPr>
            <p:ph type="body" sz="half" idx="12"/>
          </p:nvPr>
        </p:nvSpPr>
        <p:spPr>
          <a:xfrm>
            <a:off x="500034" y="2204864"/>
            <a:ext cx="2143140" cy="3152962"/>
          </a:xfrm>
        </p:spPr>
        <p:txBody>
          <a:bodyPr/>
          <a:lstStyle>
            <a:lvl1pPr marL="0" marR="0" indent="0" algn="ctr" defTabSz="914400" rtl="0" eaLnBrk="0" fontAlgn="base" latinLnBrk="0" hangingPunct="0">
              <a:lnSpc>
                <a:spcPts val="2500"/>
              </a:lnSpc>
              <a:spcBef>
                <a:spcPct val="20000"/>
              </a:spcBef>
              <a:spcAft>
                <a:spcPct val="0"/>
              </a:spcAft>
              <a:buClr>
                <a:srgbClr val="A1AC75"/>
              </a:buClr>
              <a:buSzPct val="150000"/>
              <a:buFontTx/>
              <a:buNone/>
              <a:tabLst/>
              <a:defRPr sz="1800" i="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6" name="Text Placeholder 3"/>
          <p:cNvSpPr>
            <a:spLocks noGrp="1"/>
          </p:cNvSpPr>
          <p:nvPr>
            <p:ph type="body" sz="half" idx="13"/>
          </p:nvPr>
        </p:nvSpPr>
        <p:spPr>
          <a:xfrm>
            <a:off x="3500430" y="2204864"/>
            <a:ext cx="2143140" cy="3152962"/>
          </a:xfrm>
        </p:spPr>
        <p:txBody>
          <a:bodyPr/>
          <a:lstStyle>
            <a:lvl1pPr marL="0" marR="0" indent="0" algn="ctr" defTabSz="914400" rtl="0" eaLnBrk="0" fontAlgn="base" latinLnBrk="0" hangingPunct="0">
              <a:lnSpc>
                <a:spcPts val="2500"/>
              </a:lnSpc>
              <a:spcBef>
                <a:spcPct val="20000"/>
              </a:spcBef>
              <a:spcAft>
                <a:spcPct val="0"/>
              </a:spcAft>
              <a:buClr>
                <a:srgbClr val="A1AC75"/>
              </a:buClr>
              <a:buSzPct val="150000"/>
              <a:buFontTx/>
              <a:buNone/>
              <a:tabLst/>
              <a:defRPr sz="1800" i="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7" name="Text Placeholder 3"/>
          <p:cNvSpPr>
            <a:spLocks noGrp="1"/>
          </p:cNvSpPr>
          <p:nvPr>
            <p:ph type="body" sz="half" idx="14"/>
          </p:nvPr>
        </p:nvSpPr>
        <p:spPr>
          <a:xfrm>
            <a:off x="6500826" y="2204864"/>
            <a:ext cx="2143140" cy="3152962"/>
          </a:xfrm>
        </p:spPr>
        <p:txBody>
          <a:bodyPr/>
          <a:lstStyle>
            <a:lvl1pPr marL="0" marR="0" indent="0" algn="ctr" defTabSz="914400" rtl="0" eaLnBrk="0" fontAlgn="base" latinLnBrk="0" hangingPunct="0">
              <a:lnSpc>
                <a:spcPts val="2500"/>
              </a:lnSpc>
              <a:spcBef>
                <a:spcPct val="20000"/>
              </a:spcBef>
              <a:spcAft>
                <a:spcPct val="0"/>
              </a:spcAft>
              <a:buClr>
                <a:srgbClr val="A1AC75"/>
              </a:buClr>
              <a:buSzPct val="150000"/>
              <a:buFontTx/>
              <a:buNone/>
              <a:tabLst/>
              <a:defRPr sz="1800" i="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65375080"/>
      </p:ext>
    </p:extLst>
  </p:cSld>
  <p:clrMapOvr>
    <a:masterClrMapping/>
  </p:clrMapOvr>
  <p:transition advClick="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Image Only">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1034105" y="1484784"/>
            <a:ext cx="7075791" cy="4682508"/>
          </a:xfrm>
        </p:spPr>
        <p:txBody>
          <a:bodyPr rtlCol="0">
            <a:normAutofit/>
          </a:bodyPr>
          <a:lstStyle>
            <a:lvl1pPr>
              <a:buFontTx/>
              <a:buNone/>
              <a:defRPr/>
            </a:lvl1pPr>
          </a:lstStyle>
          <a:p>
            <a:pPr lvl="0"/>
            <a:r>
              <a:rPr lang="en-US" noProof="0" dirty="0"/>
              <a:t>Click icon to add picture</a:t>
            </a:r>
            <a:endParaRPr lang="tr-TR" noProof="0" dirty="0"/>
          </a:p>
        </p:txBody>
      </p:sp>
      <p:sp>
        <p:nvSpPr>
          <p:cNvPr id="5" name="Title Placeholder 1"/>
          <p:cNvSpPr>
            <a:spLocks noGrp="1"/>
          </p:cNvSpPr>
          <p:nvPr>
            <p:ph type="title"/>
          </p:nvPr>
        </p:nvSpPr>
        <p:spPr bwMode="auto">
          <a:xfrm>
            <a:off x="214312" y="71438"/>
            <a:ext cx="6949975" cy="357187"/>
          </a:xfrm>
          <a:prstGeom prst="rect">
            <a:avLst/>
          </a:prstGeom>
          <a:noFill/>
          <a:ln w="9525">
            <a:noFill/>
            <a:miter lim="800000"/>
            <a:headEnd/>
            <a:tailEnd/>
          </a:ln>
        </p:spPr>
        <p:txBody>
          <a:bodyPr/>
          <a:lstStyle>
            <a:lvl1pPr>
              <a:defRPr cap="all"/>
            </a:lvl1pPr>
          </a:lstStyle>
          <a:p>
            <a:pPr lvl="0"/>
            <a:r>
              <a:rPr lang="en-US"/>
              <a:t>Click to edit Master title style</a:t>
            </a:r>
            <a:endParaRPr lang="tr-TR" dirty="0"/>
          </a:p>
        </p:txBody>
      </p:sp>
      <p:sp>
        <p:nvSpPr>
          <p:cNvPr id="6" name="Text Placeholder 3"/>
          <p:cNvSpPr>
            <a:spLocks noGrp="1"/>
          </p:cNvSpPr>
          <p:nvPr>
            <p:ph type="body" sz="half" idx="2"/>
          </p:nvPr>
        </p:nvSpPr>
        <p:spPr>
          <a:xfrm>
            <a:off x="359533" y="857232"/>
            <a:ext cx="8424935" cy="571504"/>
          </a:xfrm>
        </p:spPr>
        <p:txBody>
          <a:bodyPr/>
          <a:lstStyle>
            <a:lvl1pPr marL="0" indent="0" algn="ctr">
              <a:buNone/>
              <a:defRPr sz="2400" i="1">
                <a:solidFill>
                  <a:schemeClr val="bg2"/>
                </a:solidFill>
                <a:latin typeface="Lato Black" pitchFamily="34" charset="-94"/>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92691037"/>
      </p:ext>
    </p:extLst>
  </p:cSld>
  <p:clrMapOvr>
    <a:masterClrMapping/>
  </p:clrMapOvr>
  <p:transition advClick="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Image Only - Full">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639485"/>
            <a:ext cx="9144000" cy="6229098"/>
          </a:xfrm>
        </p:spPr>
        <p:txBody>
          <a:bodyPr rtlCol="0">
            <a:normAutofit/>
          </a:bodyPr>
          <a:lstStyle>
            <a:lvl1pPr>
              <a:buFontTx/>
              <a:buNone/>
              <a:defRPr/>
            </a:lvl1pPr>
          </a:lstStyle>
          <a:p>
            <a:pPr lvl="0"/>
            <a:r>
              <a:rPr lang="en-US" noProof="0" dirty="0"/>
              <a:t>Click icon to add picture</a:t>
            </a:r>
            <a:endParaRPr lang="tr-TR" noProof="0" dirty="0"/>
          </a:p>
        </p:txBody>
      </p:sp>
      <p:sp>
        <p:nvSpPr>
          <p:cNvPr id="5" name="Title Placeholder 1"/>
          <p:cNvSpPr>
            <a:spLocks noGrp="1"/>
          </p:cNvSpPr>
          <p:nvPr>
            <p:ph type="title"/>
          </p:nvPr>
        </p:nvSpPr>
        <p:spPr bwMode="auto">
          <a:xfrm>
            <a:off x="214312" y="71438"/>
            <a:ext cx="6949975" cy="357187"/>
          </a:xfrm>
          <a:prstGeom prst="rect">
            <a:avLst/>
          </a:prstGeom>
          <a:noFill/>
          <a:ln w="9525">
            <a:noFill/>
            <a:miter lim="800000"/>
            <a:headEnd/>
            <a:tailEnd/>
          </a:ln>
        </p:spPr>
        <p:txBody>
          <a:bodyPr/>
          <a:lstStyle>
            <a:lvl1pPr>
              <a:defRPr cap="all"/>
            </a:lvl1pPr>
          </a:lstStyle>
          <a:p>
            <a:pPr lvl="0"/>
            <a:r>
              <a:rPr lang="en-US"/>
              <a:t>Click to edit Master title style</a:t>
            </a:r>
            <a:endParaRPr lang="tr-TR" dirty="0"/>
          </a:p>
        </p:txBody>
      </p:sp>
    </p:spTree>
    <p:extLst>
      <p:ext uri="{BB962C8B-B14F-4D97-AF65-F5344CB8AC3E}">
        <p14:creationId xmlns:p14="http://schemas.microsoft.com/office/powerpoint/2010/main" val="1517719925"/>
      </p:ext>
    </p:extLst>
  </p:cSld>
  <p:clrMapOvr>
    <a:masterClrMapping/>
  </p:clrMapOvr>
  <p:transition advClick="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hree Photos with Captions">
    <p:spTree>
      <p:nvGrpSpPr>
        <p:cNvPr id="1" name=""/>
        <p:cNvGrpSpPr/>
        <p:nvPr/>
      </p:nvGrpSpPr>
      <p:grpSpPr>
        <a:xfrm>
          <a:off x="0" y="0"/>
          <a:ext cx="0" cy="0"/>
          <a:chOff x="0" y="0"/>
          <a:chExt cx="0" cy="0"/>
        </a:xfrm>
      </p:grpSpPr>
      <p:sp>
        <p:nvSpPr>
          <p:cNvPr id="29" name="Text Placeholder 2"/>
          <p:cNvSpPr>
            <a:spLocks noGrp="1"/>
          </p:cNvSpPr>
          <p:nvPr>
            <p:ph type="body" idx="22"/>
          </p:nvPr>
        </p:nvSpPr>
        <p:spPr>
          <a:xfrm>
            <a:off x="6228098" y="4357124"/>
            <a:ext cx="2560302" cy="1376132"/>
          </a:xfrm>
        </p:spPr>
        <p:txBody>
          <a:bodyPr/>
          <a:lstStyle>
            <a:lvl1pPr marL="0" indent="0" algn="l">
              <a:buNone/>
              <a:defRPr sz="1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4" name="Text Placeholder 3"/>
          <p:cNvSpPr>
            <a:spLocks noGrp="1"/>
          </p:cNvSpPr>
          <p:nvPr>
            <p:ph type="body" sz="half" idx="27"/>
          </p:nvPr>
        </p:nvSpPr>
        <p:spPr>
          <a:xfrm>
            <a:off x="6228098" y="3714182"/>
            <a:ext cx="2572054" cy="285752"/>
          </a:xfrm>
        </p:spPr>
        <p:txBody>
          <a:bodyPr/>
          <a:lstStyle>
            <a:lvl1pPr marL="0" indent="0" algn="l">
              <a:buNone/>
              <a:defRPr sz="1600" i="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2"/>
          <p:cNvSpPr>
            <a:spLocks noGrp="1"/>
          </p:cNvSpPr>
          <p:nvPr>
            <p:ph type="body" idx="18"/>
          </p:nvPr>
        </p:nvSpPr>
        <p:spPr>
          <a:xfrm>
            <a:off x="3254648" y="4357124"/>
            <a:ext cx="2577192" cy="1376132"/>
          </a:xfrm>
        </p:spPr>
        <p:txBody>
          <a:bodyPr/>
          <a:lstStyle>
            <a:lvl1pPr marL="0" indent="0" algn="l">
              <a:buNone/>
              <a:defRPr sz="1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Text Placeholder 2"/>
          <p:cNvSpPr>
            <a:spLocks noGrp="1"/>
          </p:cNvSpPr>
          <p:nvPr>
            <p:ph type="body" idx="14"/>
          </p:nvPr>
        </p:nvSpPr>
        <p:spPr>
          <a:xfrm>
            <a:off x="323728" y="4357124"/>
            <a:ext cx="2571768" cy="1376132"/>
          </a:xfrm>
        </p:spPr>
        <p:txBody>
          <a:bodyPr/>
          <a:lstStyle>
            <a:lvl1pPr marL="0" indent="0" algn="l">
              <a:buNone/>
              <a:defRPr sz="1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2"/>
          </p:nvPr>
        </p:nvSpPr>
        <p:spPr>
          <a:xfrm>
            <a:off x="323728" y="3714182"/>
            <a:ext cx="2571768" cy="285752"/>
          </a:xfrm>
        </p:spPr>
        <p:txBody>
          <a:bodyPr/>
          <a:lstStyle>
            <a:lvl1pPr marL="0" indent="0" algn="l">
              <a:buNone/>
              <a:defRPr sz="1600" i="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0" name="Text Placeholder 2"/>
          <p:cNvSpPr>
            <a:spLocks noGrp="1"/>
          </p:cNvSpPr>
          <p:nvPr>
            <p:ph type="body" idx="13"/>
          </p:nvPr>
        </p:nvSpPr>
        <p:spPr>
          <a:xfrm>
            <a:off x="323728" y="3967274"/>
            <a:ext cx="2571768" cy="357190"/>
          </a:xfrm>
        </p:spPr>
        <p:txBody>
          <a:bodyPr/>
          <a:lstStyle>
            <a:lvl1pPr marL="0" indent="0" algn="l">
              <a:buNone/>
              <a:defRPr sz="1400" b="0" i="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3"/>
          <p:cNvSpPr>
            <a:spLocks noGrp="1"/>
          </p:cNvSpPr>
          <p:nvPr>
            <p:ph type="body" sz="half" idx="2"/>
          </p:nvPr>
        </p:nvSpPr>
        <p:spPr>
          <a:xfrm>
            <a:off x="214282" y="857232"/>
            <a:ext cx="8786874" cy="571504"/>
          </a:xfrm>
        </p:spPr>
        <p:txBody>
          <a:bodyPr/>
          <a:lstStyle>
            <a:lvl1pPr marL="0" indent="0">
              <a:buNone/>
              <a:defRPr sz="2400" i="1">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Title Placeholder 1"/>
          <p:cNvSpPr>
            <a:spLocks noGrp="1"/>
          </p:cNvSpPr>
          <p:nvPr>
            <p:ph type="title"/>
          </p:nvPr>
        </p:nvSpPr>
        <p:spPr bwMode="auto">
          <a:xfrm>
            <a:off x="214283" y="71414"/>
            <a:ext cx="6950005" cy="357190"/>
          </a:xfrm>
          <a:prstGeom prst="rect">
            <a:avLst/>
          </a:prstGeom>
          <a:noFill/>
          <a:ln w="9525">
            <a:noFill/>
            <a:miter lim="800000"/>
            <a:headEnd/>
            <a:tailEnd/>
          </a:ln>
        </p:spPr>
        <p:txBody>
          <a:bodyPr/>
          <a:lstStyle>
            <a:lvl1pPr>
              <a:defRPr cap="all"/>
            </a:lvl1pPr>
          </a:lstStyle>
          <a:p>
            <a:pPr lvl="0"/>
            <a:r>
              <a:rPr lang="en-US"/>
              <a:t>Click to edit Master title style</a:t>
            </a:r>
            <a:endParaRPr lang="tr-TR" dirty="0"/>
          </a:p>
        </p:txBody>
      </p:sp>
      <p:sp>
        <p:nvSpPr>
          <p:cNvPr id="7" name="Picture Placeholder 2"/>
          <p:cNvSpPr>
            <a:spLocks noGrp="1"/>
          </p:cNvSpPr>
          <p:nvPr>
            <p:ph type="pic" idx="1"/>
          </p:nvPr>
        </p:nvSpPr>
        <p:spPr>
          <a:xfrm>
            <a:off x="323728" y="1484784"/>
            <a:ext cx="2571768" cy="2170651"/>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endParaRPr lang="tr-TR" noProof="0"/>
          </a:p>
        </p:txBody>
      </p:sp>
      <p:sp>
        <p:nvSpPr>
          <p:cNvPr id="8" name="Picture Placeholder 2"/>
          <p:cNvSpPr>
            <a:spLocks noGrp="1"/>
          </p:cNvSpPr>
          <p:nvPr>
            <p:ph type="pic" idx="10"/>
          </p:nvPr>
        </p:nvSpPr>
        <p:spPr>
          <a:xfrm>
            <a:off x="3254648" y="1484784"/>
            <a:ext cx="2584308" cy="2170651"/>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endParaRPr lang="tr-TR" noProof="0" dirty="0"/>
          </a:p>
        </p:txBody>
      </p:sp>
      <p:sp>
        <p:nvSpPr>
          <p:cNvPr id="22" name="Text Placeholder 3"/>
          <p:cNvSpPr>
            <a:spLocks noGrp="1"/>
          </p:cNvSpPr>
          <p:nvPr>
            <p:ph type="body" sz="half" idx="15"/>
          </p:nvPr>
        </p:nvSpPr>
        <p:spPr>
          <a:xfrm>
            <a:off x="3254648" y="3714182"/>
            <a:ext cx="2577192" cy="285752"/>
          </a:xfrm>
        </p:spPr>
        <p:txBody>
          <a:bodyPr/>
          <a:lstStyle>
            <a:lvl1pPr marL="0" indent="0" algn="l">
              <a:buNone/>
              <a:defRPr sz="1600" i="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3" name="Text Placeholder 2"/>
          <p:cNvSpPr>
            <a:spLocks noGrp="1"/>
          </p:cNvSpPr>
          <p:nvPr>
            <p:ph type="body" idx="16"/>
          </p:nvPr>
        </p:nvSpPr>
        <p:spPr>
          <a:xfrm>
            <a:off x="3254648" y="3967274"/>
            <a:ext cx="2571768" cy="357190"/>
          </a:xfrm>
        </p:spPr>
        <p:txBody>
          <a:bodyPr/>
          <a:lstStyle>
            <a:lvl1pPr marL="0" indent="0" algn="l">
              <a:buNone/>
              <a:defRPr sz="1400" b="0" i="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Text Placeholder 2"/>
          <p:cNvSpPr>
            <a:spLocks noGrp="1"/>
          </p:cNvSpPr>
          <p:nvPr>
            <p:ph type="body" idx="24"/>
          </p:nvPr>
        </p:nvSpPr>
        <p:spPr>
          <a:xfrm>
            <a:off x="6228098" y="3967274"/>
            <a:ext cx="2570462" cy="357190"/>
          </a:xfrm>
        </p:spPr>
        <p:txBody>
          <a:bodyPr/>
          <a:lstStyle>
            <a:lvl1pPr marL="0" indent="0" algn="l">
              <a:buNone/>
              <a:defRPr sz="1400" b="0" i="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2" name="Picture Placeholder 2"/>
          <p:cNvSpPr>
            <a:spLocks noGrp="1"/>
          </p:cNvSpPr>
          <p:nvPr>
            <p:ph type="pic" idx="25"/>
          </p:nvPr>
        </p:nvSpPr>
        <p:spPr>
          <a:xfrm>
            <a:off x="6228098" y="1484784"/>
            <a:ext cx="2561894" cy="2170651"/>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endParaRPr lang="tr-TR" noProof="0"/>
          </a:p>
        </p:txBody>
      </p:sp>
    </p:spTree>
    <p:extLst>
      <p:ext uri="{BB962C8B-B14F-4D97-AF65-F5344CB8AC3E}">
        <p14:creationId xmlns:p14="http://schemas.microsoft.com/office/powerpoint/2010/main" val="674046322"/>
      </p:ext>
    </p:extLst>
  </p:cSld>
  <p:clrMapOvr>
    <a:masterClrMapping/>
  </p:clrMapOvr>
  <p:transition advClick="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Four Photo Icons">
    <p:spTree>
      <p:nvGrpSpPr>
        <p:cNvPr id="1" name=""/>
        <p:cNvGrpSpPr/>
        <p:nvPr/>
      </p:nvGrpSpPr>
      <p:grpSpPr>
        <a:xfrm>
          <a:off x="0" y="0"/>
          <a:ext cx="0" cy="0"/>
          <a:chOff x="0" y="0"/>
          <a:chExt cx="0" cy="0"/>
        </a:xfrm>
      </p:grpSpPr>
      <p:sp>
        <p:nvSpPr>
          <p:cNvPr id="4" name="Title Placeholder 1"/>
          <p:cNvSpPr>
            <a:spLocks noGrp="1"/>
          </p:cNvSpPr>
          <p:nvPr>
            <p:ph type="title"/>
          </p:nvPr>
        </p:nvSpPr>
        <p:spPr bwMode="auto">
          <a:xfrm>
            <a:off x="214283" y="71414"/>
            <a:ext cx="6877997" cy="357190"/>
          </a:xfrm>
          <a:prstGeom prst="rect">
            <a:avLst/>
          </a:prstGeom>
          <a:noFill/>
          <a:ln w="9525">
            <a:noFill/>
            <a:miter lim="800000"/>
            <a:headEnd/>
            <a:tailEnd/>
          </a:ln>
        </p:spPr>
        <p:txBody>
          <a:bodyPr/>
          <a:lstStyle>
            <a:lvl1pPr>
              <a:defRPr cap="all"/>
            </a:lvl1pPr>
          </a:lstStyle>
          <a:p>
            <a:pPr lvl="0"/>
            <a:r>
              <a:rPr lang="en-US"/>
              <a:t>Click to edit Master title style</a:t>
            </a:r>
            <a:endParaRPr lang="tr-TR" dirty="0"/>
          </a:p>
        </p:txBody>
      </p:sp>
      <p:sp>
        <p:nvSpPr>
          <p:cNvPr id="7" name="Text Placeholder 3"/>
          <p:cNvSpPr>
            <a:spLocks noGrp="1"/>
          </p:cNvSpPr>
          <p:nvPr>
            <p:ph type="body" sz="half" idx="2"/>
          </p:nvPr>
        </p:nvSpPr>
        <p:spPr>
          <a:xfrm>
            <a:off x="214147" y="857232"/>
            <a:ext cx="8568951" cy="571504"/>
          </a:xfrm>
        </p:spPr>
        <p:txBody>
          <a:bodyPr/>
          <a:lstStyle>
            <a:lvl1pPr marL="0" indent="0" algn="l">
              <a:buNone/>
              <a:defRPr sz="2400" b="0" i="1">
                <a:solidFill>
                  <a:schemeClr val="bg2"/>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8" name="Text Placeholder 3"/>
          <p:cNvSpPr>
            <a:spLocks noGrp="1"/>
          </p:cNvSpPr>
          <p:nvPr>
            <p:ph type="body" sz="half" idx="16"/>
          </p:nvPr>
        </p:nvSpPr>
        <p:spPr>
          <a:xfrm>
            <a:off x="1571975" y="3561292"/>
            <a:ext cx="6887688" cy="443772"/>
          </a:xfrm>
        </p:spPr>
        <p:txBody>
          <a:bodyPr/>
          <a:lstStyle>
            <a:lvl1pPr marL="0" marR="0" indent="0" algn="l" defTabSz="914400" rtl="0" eaLnBrk="0" fontAlgn="base" latinLnBrk="0" hangingPunct="0">
              <a:lnSpc>
                <a:spcPts val="2500"/>
              </a:lnSpc>
              <a:spcBef>
                <a:spcPct val="20000"/>
              </a:spcBef>
              <a:spcAft>
                <a:spcPct val="0"/>
              </a:spcAft>
              <a:buClr>
                <a:srgbClr val="A1AC75"/>
              </a:buClr>
              <a:buSzPct val="150000"/>
              <a:buFontTx/>
              <a:buNone/>
              <a:tabLst/>
              <a:defRPr sz="1800" i="0">
                <a:solidFill>
                  <a:schemeClr val="tx1"/>
                </a:solidFill>
                <a:latin typeface="Lato Black" pitchFamily="34" charset="-94"/>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9" name="Text Placeholder 3"/>
          <p:cNvSpPr>
            <a:spLocks noGrp="1"/>
          </p:cNvSpPr>
          <p:nvPr>
            <p:ph type="body" sz="half" idx="17"/>
          </p:nvPr>
        </p:nvSpPr>
        <p:spPr>
          <a:xfrm>
            <a:off x="1571975" y="3876351"/>
            <a:ext cx="6887688" cy="662075"/>
          </a:xfrm>
        </p:spPr>
        <p:txBody>
          <a:bodyPr/>
          <a:lstStyle>
            <a:lvl1pPr marL="0" marR="0" indent="0" algn="l" defTabSz="914400" rtl="0" eaLnBrk="0" fontAlgn="base" latinLnBrk="0" hangingPunct="0">
              <a:lnSpc>
                <a:spcPts val="2500"/>
              </a:lnSpc>
              <a:spcBef>
                <a:spcPct val="20000"/>
              </a:spcBef>
              <a:spcAft>
                <a:spcPct val="0"/>
              </a:spcAft>
              <a:buClr>
                <a:srgbClr val="A1AC75"/>
              </a:buClr>
              <a:buSzPct val="150000"/>
              <a:buFontTx/>
              <a:buNone/>
              <a:tabLst/>
              <a:defRPr sz="1800" i="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0" name="Text Placeholder 3"/>
          <p:cNvSpPr>
            <a:spLocks noGrp="1"/>
          </p:cNvSpPr>
          <p:nvPr>
            <p:ph type="body" sz="half" idx="18"/>
          </p:nvPr>
        </p:nvSpPr>
        <p:spPr>
          <a:xfrm>
            <a:off x="1571975" y="4551452"/>
            <a:ext cx="6887688" cy="461724"/>
          </a:xfrm>
        </p:spPr>
        <p:txBody>
          <a:bodyPr/>
          <a:lstStyle>
            <a:lvl1pPr marL="0" marR="0" indent="0" algn="l" defTabSz="914400" rtl="0" eaLnBrk="0" fontAlgn="base" latinLnBrk="0" hangingPunct="0">
              <a:lnSpc>
                <a:spcPts val="2500"/>
              </a:lnSpc>
              <a:spcBef>
                <a:spcPct val="20000"/>
              </a:spcBef>
              <a:spcAft>
                <a:spcPct val="0"/>
              </a:spcAft>
              <a:buClr>
                <a:srgbClr val="A1AC75"/>
              </a:buClr>
              <a:buSzPct val="150000"/>
              <a:buFontTx/>
              <a:buNone/>
              <a:tabLst/>
              <a:defRPr sz="1800" i="0">
                <a:solidFill>
                  <a:schemeClr val="tx1"/>
                </a:solidFill>
                <a:latin typeface="Lato Black" pitchFamily="34" charset="-94"/>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1" name="Text Placeholder 3"/>
          <p:cNvSpPr>
            <a:spLocks noGrp="1"/>
          </p:cNvSpPr>
          <p:nvPr>
            <p:ph type="body" sz="half" idx="19"/>
          </p:nvPr>
        </p:nvSpPr>
        <p:spPr>
          <a:xfrm>
            <a:off x="1571975" y="4866511"/>
            <a:ext cx="6887688" cy="752036"/>
          </a:xfrm>
        </p:spPr>
        <p:txBody>
          <a:bodyPr/>
          <a:lstStyle>
            <a:lvl1pPr marL="0" marR="0" indent="0" algn="l" defTabSz="914400" rtl="0" eaLnBrk="0" fontAlgn="base" latinLnBrk="0" hangingPunct="0">
              <a:lnSpc>
                <a:spcPts val="2500"/>
              </a:lnSpc>
              <a:spcBef>
                <a:spcPct val="20000"/>
              </a:spcBef>
              <a:spcAft>
                <a:spcPct val="0"/>
              </a:spcAft>
              <a:buClr>
                <a:srgbClr val="A1AC75"/>
              </a:buClr>
              <a:buSzPct val="150000"/>
              <a:buFontTx/>
              <a:buNone/>
              <a:tabLst/>
              <a:defRPr sz="1800" i="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7" name="Text Placeholder 3"/>
          <p:cNvSpPr>
            <a:spLocks noGrp="1"/>
          </p:cNvSpPr>
          <p:nvPr>
            <p:ph type="body" sz="half" idx="20"/>
          </p:nvPr>
        </p:nvSpPr>
        <p:spPr>
          <a:xfrm>
            <a:off x="1571975" y="2575486"/>
            <a:ext cx="6887688" cy="421466"/>
          </a:xfrm>
        </p:spPr>
        <p:txBody>
          <a:bodyPr/>
          <a:lstStyle>
            <a:lvl1pPr marL="0" marR="0" indent="0" algn="l" defTabSz="914400" rtl="0" eaLnBrk="0" fontAlgn="base" latinLnBrk="0" hangingPunct="0">
              <a:lnSpc>
                <a:spcPts val="2500"/>
              </a:lnSpc>
              <a:spcBef>
                <a:spcPct val="20000"/>
              </a:spcBef>
              <a:spcAft>
                <a:spcPct val="0"/>
              </a:spcAft>
              <a:buClr>
                <a:srgbClr val="A1AC75"/>
              </a:buClr>
              <a:buSzPct val="150000"/>
              <a:buFontTx/>
              <a:buNone/>
              <a:tabLst/>
              <a:defRPr sz="1800" i="0">
                <a:solidFill>
                  <a:schemeClr val="tx1"/>
                </a:solidFill>
                <a:latin typeface="Lato Black" pitchFamily="34" charset="-94"/>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8" name="Text Placeholder 3"/>
          <p:cNvSpPr>
            <a:spLocks noGrp="1"/>
          </p:cNvSpPr>
          <p:nvPr>
            <p:ph type="body" sz="half" idx="21"/>
          </p:nvPr>
        </p:nvSpPr>
        <p:spPr>
          <a:xfrm>
            <a:off x="1571975" y="2890545"/>
            <a:ext cx="6887688" cy="639769"/>
          </a:xfrm>
        </p:spPr>
        <p:txBody>
          <a:bodyPr/>
          <a:lstStyle>
            <a:lvl1pPr marL="0" marR="0" indent="0" algn="l" defTabSz="914400" rtl="0" eaLnBrk="0" fontAlgn="base" latinLnBrk="0" hangingPunct="0">
              <a:lnSpc>
                <a:spcPts val="2500"/>
              </a:lnSpc>
              <a:spcBef>
                <a:spcPct val="20000"/>
              </a:spcBef>
              <a:spcAft>
                <a:spcPct val="0"/>
              </a:spcAft>
              <a:buClr>
                <a:srgbClr val="A1AC75"/>
              </a:buClr>
              <a:buSzPct val="150000"/>
              <a:buFontTx/>
              <a:buNone/>
              <a:tabLst/>
              <a:defRPr sz="1800" i="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9" name="Text Placeholder 3"/>
          <p:cNvSpPr>
            <a:spLocks noGrp="1"/>
          </p:cNvSpPr>
          <p:nvPr>
            <p:ph type="body" sz="half" idx="22"/>
          </p:nvPr>
        </p:nvSpPr>
        <p:spPr>
          <a:xfrm>
            <a:off x="1571975" y="1587726"/>
            <a:ext cx="6887688" cy="401113"/>
          </a:xfrm>
        </p:spPr>
        <p:txBody>
          <a:bodyPr/>
          <a:lstStyle>
            <a:lvl1pPr marL="0" marR="0" indent="0" algn="l" defTabSz="914400" rtl="0" eaLnBrk="0" fontAlgn="base" latinLnBrk="0" hangingPunct="0">
              <a:lnSpc>
                <a:spcPts val="2500"/>
              </a:lnSpc>
              <a:spcBef>
                <a:spcPct val="20000"/>
              </a:spcBef>
              <a:spcAft>
                <a:spcPct val="0"/>
              </a:spcAft>
              <a:buClr>
                <a:srgbClr val="A1AC75"/>
              </a:buClr>
              <a:buSzPct val="150000"/>
              <a:buFontTx/>
              <a:buNone/>
              <a:tabLst/>
              <a:defRPr sz="1800" i="0">
                <a:solidFill>
                  <a:schemeClr val="tx1"/>
                </a:solidFill>
                <a:latin typeface="Lato Black" pitchFamily="34" charset="-94"/>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0" name="Text Placeholder 3"/>
          <p:cNvSpPr>
            <a:spLocks noGrp="1"/>
          </p:cNvSpPr>
          <p:nvPr>
            <p:ph type="body" sz="half" idx="23"/>
          </p:nvPr>
        </p:nvSpPr>
        <p:spPr>
          <a:xfrm>
            <a:off x="1571975" y="1902786"/>
            <a:ext cx="6887688" cy="629186"/>
          </a:xfrm>
        </p:spPr>
        <p:txBody>
          <a:bodyPr/>
          <a:lstStyle>
            <a:lvl1pPr marL="0" marR="0" indent="0" algn="l" defTabSz="914400" rtl="0" eaLnBrk="0" fontAlgn="base" latinLnBrk="0" hangingPunct="0">
              <a:lnSpc>
                <a:spcPts val="2500"/>
              </a:lnSpc>
              <a:spcBef>
                <a:spcPct val="20000"/>
              </a:spcBef>
              <a:spcAft>
                <a:spcPct val="0"/>
              </a:spcAft>
              <a:buClr>
                <a:srgbClr val="A1AC75"/>
              </a:buClr>
              <a:buSzPct val="150000"/>
              <a:buFontTx/>
              <a:buNone/>
              <a:tabLst/>
              <a:defRPr sz="1800" i="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Picture Placeholder 2"/>
          <p:cNvSpPr>
            <a:spLocks noGrp="1"/>
          </p:cNvSpPr>
          <p:nvPr>
            <p:ph type="pic" sz="quarter" idx="24"/>
          </p:nvPr>
        </p:nvSpPr>
        <p:spPr>
          <a:xfrm>
            <a:off x="611560" y="1709797"/>
            <a:ext cx="912440" cy="907577"/>
          </a:xfrm>
        </p:spPr>
        <p:txBody>
          <a:bodyPr/>
          <a:lstStyle>
            <a:lvl1pPr marL="0" indent="0">
              <a:buFont typeface="Arial"/>
              <a:buNone/>
              <a:defRPr/>
            </a:lvl1pPr>
          </a:lstStyle>
          <a:p>
            <a:r>
              <a:rPr lang="en-US" dirty="0"/>
              <a:t>Click icon to add picture</a:t>
            </a:r>
          </a:p>
        </p:txBody>
      </p:sp>
      <p:sp>
        <p:nvSpPr>
          <p:cNvPr id="6" name="Picture Placeholder 5"/>
          <p:cNvSpPr>
            <a:spLocks noGrp="1"/>
          </p:cNvSpPr>
          <p:nvPr>
            <p:ph type="pic" sz="quarter" idx="25"/>
          </p:nvPr>
        </p:nvSpPr>
        <p:spPr>
          <a:xfrm>
            <a:off x="611560" y="2695857"/>
            <a:ext cx="912440" cy="908990"/>
          </a:xfrm>
        </p:spPr>
        <p:txBody>
          <a:bodyPr/>
          <a:lstStyle>
            <a:lvl1pPr marL="0" indent="0">
              <a:buFont typeface="Arial"/>
              <a:buNone/>
              <a:defRPr/>
            </a:lvl1pPr>
          </a:lstStyle>
          <a:p>
            <a:r>
              <a:rPr lang="en-US" dirty="0"/>
              <a:t>Click icon to add picture</a:t>
            </a:r>
          </a:p>
        </p:txBody>
      </p:sp>
      <p:sp>
        <p:nvSpPr>
          <p:cNvPr id="9" name="Picture Placeholder 8"/>
          <p:cNvSpPr>
            <a:spLocks noGrp="1"/>
          </p:cNvSpPr>
          <p:nvPr>
            <p:ph type="pic" sz="quarter" idx="26"/>
          </p:nvPr>
        </p:nvSpPr>
        <p:spPr>
          <a:xfrm>
            <a:off x="611560" y="3686141"/>
            <a:ext cx="909638" cy="911225"/>
          </a:xfrm>
        </p:spPr>
        <p:txBody>
          <a:bodyPr/>
          <a:lstStyle>
            <a:lvl1pPr marL="0" indent="0">
              <a:buFont typeface="Arial"/>
              <a:buNone/>
              <a:defRPr/>
            </a:lvl1pPr>
          </a:lstStyle>
          <a:p>
            <a:r>
              <a:rPr lang="en-US" dirty="0"/>
              <a:t>Click icon to add picture</a:t>
            </a:r>
          </a:p>
        </p:txBody>
      </p:sp>
      <p:sp>
        <p:nvSpPr>
          <p:cNvPr id="11" name="Picture Placeholder 10"/>
          <p:cNvSpPr>
            <a:spLocks noGrp="1"/>
          </p:cNvSpPr>
          <p:nvPr>
            <p:ph type="pic" sz="quarter" idx="27"/>
          </p:nvPr>
        </p:nvSpPr>
        <p:spPr>
          <a:xfrm>
            <a:off x="611560" y="4678015"/>
            <a:ext cx="909638" cy="911225"/>
          </a:xfrm>
        </p:spPr>
        <p:txBody>
          <a:bodyPr/>
          <a:lstStyle>
            <a:lvl1pPr marL="0" indent="0">
              <a:buFont typeface="Arial"/>
              <a:buNone/>
              <a:defRPr/>
            </a:lvl1pPr>
          </a:lstStyle>
          <a:p>
            <a:r>
              <a:rPr lang="en-US" dirty="0"/>
              <a:t>Click icon to add picture</a:t>
            </a:r>
          </a:p>
        </p:txBody>
      </p:sp>
    </p:spTree>
    <p:extLst>
      <p:ext uri="{BB962C8B-B14F-4D97-AF65-F5344CB8AC3E}">
        <p14:creationId xmlns:p14="http://schemas.microsoft.com/office/powerpoint/2010/main" val="4234554406"/>
      </p:ext>
    </p:extLst>
  </p:cSld>
  <p:clrMapOvr>
    <a:masterClrMapping/>
  </p:clrMapOvr>
  <p:transition advClick="0"/>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Photo Left with Bubble">
    <p:spTree>
      <p:nvGrpSpPr>
        <p:cNvPr id="1" name=""/>
        <p:cNvGrpSpPr/>
        <p:nvPr/>
      </p:nvGrpSpPr>
      <p:grpSpPr>
        <a:xfrm>
          <a:off x="0" y="0"/>
          <a:ext cx="0" cy="0"/>
          <a:chOff x="0" y="0"/>
          <a:chExt cx="0" cy="0"/>
        </a:xfrm>
      </p:grpSpPr>
      <p:pic>
        <p:nvPicPr>
          <p:cNvPr id="7" name="Picture 20" descr="quote.png"/>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Lst>
          </a:blip>
          <a:srcRect/>
          <a:stretch>
            <a:fillRect/>
          </a:stretch>
        </p:blipFill>
        <p:spPr bwMode="auto">
          <a:xfrm>
            <a:off x="4572000" y="357188"/>
            <a:ext cx="4214813" cy="6216650"/>
          </a:xfrm>
          <a:prstGeom prst="rect">
            <a:avLst/>
          </a:prstGeom>
          <a:noFill/>
          <a:ln w="9525">
            <a:noFill/>
            <a:miter lim="800000"/>
            <a:headEnd/>
            <a:tailEnd/>
          </a:ln>
        </p:spPr>
      </p:pic>
      <p:sp>
        <p:nvSpPr>
          <p:cNvPr id="6" name="Picture Placeholder 7"/>
          <p:cNvSpPr>
            <a:spLocks noGrp="1"/>
          </p:cNvSpPr>
          <p:nvPr>
            <p:ph type="pic" sz="quarter" idx="10"/>
          </p:nvPr>
        </p:nvSpPr>
        <p:spPr>
          <a:xfrm>
            <a:off x="0" y="0"/>
            <a:ext cx="4572000" cy="6858000"/>
          </a:xfrm>
        </p:spPr>
        <p:txBody>
          <a:bodyPr rtlCol="0">
            <a:normAutofit/>
          </a:bodyPr>
          <a:lstStyle>
            <a:lvl1pPr>
              <a:buFontTx/>
              <a:buNone/>
              <a:defRPr/>
            </a:lvl1pPr>
          </a:lstStyle>
          <a:p>
            <a:pPr lvl="0"/>
            <a:r>
              <a:rPr lang="en-US" noProof="0" dirty="0"/>
              <a:t>Click icon to add picture</a:t>
            </a:r>
            <a:endParaRPr lang="tr-TR" noProof="0" dirty="0"/>
          </a:p>
        </p:txBody>
      </p:sp>
      <p:sp>
        <p:nvSpPr>
          <p:cNvPr id="12" name="Subtitle 2"/>
          <p:cNvSpPr>
            <a:spLocks noGrp="1"/>
          </p:cNvSpPr>
          <p:nvPr>
            <p:ph type="subTitle" idx="1"/>
          </p:nvPr>
        </p:nvSpPr>
        <p:spPr>
          <a:xfrm>
            <a:off x="4788024" y="2071678"/>
            <a:ext cx="3816424" cy="3589570"/>
          </a:xfrm>
        </p:spPr>
        <p:txBody>
          <a:bodyPr/>
          <a:lstStyle>
            <a:lvl1pPr marL="0" indent="0" algn="l">
              <a:buNone/>
              <a:defRPr sz="260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tr-TR" dirty="0"/>
          </a:p>
        </p:txBody>
      </p:sp>
      <p:sp>
        <p:nvSpPr>
          <p:cNvPr id="5" name="Title 1"/>
          <p:cNvSpPr>
            <a:spLocks noGrp="1"/>
          </p:cNvSpPr>
          <p:nvPr>
            <p:ph type="ctrTitle"/>
          </p:nvPr>
        </p:nvSpPr>
        <p:spPr>
          <a:xfrm>
            <a:off x="4788024" y="1142984"/>
            <a:ext cx="3816424" cy="701840"/>
          </a:xfrm>
          <a:prstGeom prst="rect">
            <a:avLst/>
          </a:prstGeom>
        </p:spPr>
        <p:txBody>
          <a:bodyPr>
            <a:noAutofit/>
          </a:bodyPr>
          <a:lstStyle>
            <a:lvl1pPr marL="0" marR="0" indent="0" algn="l" defTabSz="914400" rtl="0" eaLnBrk="0" fontAlgn="base" latinLnBrk="0" hangingPunct="0">
              <a:lnSpc>
                <a:spcPct val="100000"/>
              </a:lnSpc>
              <a:spcBef>
                <a:spcPct val="0"/>
              </a:spcBef>
              <a:spcAft>
                <a:spcPct val="0"/>
              </a:spcAft>
              <a:buClrTx/>
              <a:buSzTx/>
              <a:buFontTx/>
              <a:buNone/>
              <a:tabLst/>
              <a:defRPr sz="3600" b="0" i="0" cap="all">
                <a:solidFill>
                  <a:schemeClr val="bg1"/>
                </a:solidFill>
                <a:latin typeface="Lato Light"/>
                <a:cs typeface="Lato Light"/>
              </a:defRPr>
            </a:lvl1pPr>
          </a:lstStyle>
          <a:p>
            <a:r>
              <a:rPr lang="en-US"/>
              <a:t>Click to edit Master title style</a:t>
            </a:r>
            <a:endParaRPr lang="tr-TR" dirty="0"/>
          </a:p>
        </p:txBody>
      </p:sp>
      <p:cxnSp>
        <p:nvCxnSpPr>
          <p:cNvPr id="8" name="Straight Connector 7"/>
          <p:cNvCxnSpPr/>
          <p:nvPr/>
        </p:nvCxnSpPr>
        <p:spPr bwMode="auto">
          <a:xfrm>
            <a:off x="4857750" y="1916832"/>
            <a:ext cx="3500438" cy="15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6284111"/>
      </p:ext>
    </p:extLst>
  </p:cSld>
  <p:clrMapOvr>
    <a:masterClrMapping/>
  </p:clrMapOvr>
  <p:transition advClick="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Contents">
    <p:spTree>
      <p:nvGrpSpPr>
        <p:cNvPr id="1" name=""/>
        <p:cNvGrpSpPr/>
        <p:nvPr/>
      </p:nvGrpSpPr>
      <p:grpSpPr>
        <a:xfrm>
          <a:off x="0" y="0"/>
          <a:ext cx="0" cy="0"/>
          <a:chOff x="0" y="0"/>
          <a:chExt cx="0" cy="0"/>
        </a:xfrm>
      </p:grpSpPr>
      <p:pic>
        <p:nvPicPr>
          <p:cNvPr id="7" name="Picture 20" descr="quote.png"/>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Lst>
          </a:blip>
          <a:srcRect/>
          <a:stretch>
            <a:fillRect/>
          </a:stretch>
        </p:blipFill>
        <p:spPr bwMode="auto">
          <a:xfrm>
            <a:off x="4572000" y="357188"/>
            <a:ext cx="4214813" cy="6216650"/>
          </a:xfrm>
          <a:prstGeom prst="rect">
            <a:avLst/>
          </a:prstGeom>
          <a:noFill/>
          <a:ln w="9525">
            <a:noFill/>
            <a:miter lim="800000"/>
            <a:headEnd/>
            <a:tailEnd/>
          </a:ln>
        </p:spPr>
      </p:pic>
      <p:cxnSp>
        <p:nvCxnSpPr>
          <p:cNvPr id="8" name="Straight Connector 7"/>
          <p:cNvCxnSpPr/>
          <p:nvPr/>
        </p:nvCxnSpPr>
        <p:spPr bwMode="auto">
          <a:xfrm>
            <a:off x="4788024" y="2913063"/>
            <a:ext cx="381642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Picture Placeholder 7"/>
          <p:cNvSpPr>
            <a:spLocks noGrp="1"/>
          </p:cNvSpPr>
          <p:nvPr>
            <p:ph type="pic" sz="quarter" idx="10"/>
          </p:nvPr>
        </p:nvSpPr>
        <p:spPr>
          <a:xfrm>
            <a:off x="0" y="0"/>
            <a:ext cx="4572000" cy="6858000"/>
          </a:xfrm>
        </p:spPr>
        <p:txBody>
          <a:bodyPr rtlCol="0">
            <a:normAutofit/>
          </a:bodyPr>
          <a:lstStyle>
            <a:lvl1pPr>
              <a:buFontTx/>
              <a:buNone/>
              <a:defRPr/>
            </a:lvl1pPr>
          </a:lstStyle>
          <a:p>
            <a:pPr lvl="0"/>
            <a:r>
              <a:rPr lang="en-US" noProof="0" dirty="0"/>
              <a:t>Click icon to add picture</a:t>
            </a:r>
            <a:endParaRPr lang="tr-TR" noProof="0" dirty="0"/>
          </a:p>
        </p:txBody>
      </p:sp>
      <p:sp>
        <p:nvSpPr>
          <p:cNvPr id="5" name="Title 1"/>
          <p:cNvSpPr>
            <a:spLocks noGrp="1"/>
          </p:cNvSpPr>
          <p:nvPr>
            <p:ph type="ctrTitle"/>
          </p:nvPr>
        </p:nvSpPr>
        <p:spPr>
          <a:xfrm>
            <a:off x="4788026" y="1785926"/>
            <a:ext cx="3429024" cy="1000132"/>
          </a:xfrm>
          <a:prstGeom prst="rect">
            <a:avLst/>
          </a:prstGeom>
        </p:spPr>
        <p:txBody>
          <a:bodyPr>
            <a:noAutofit/>
          </a:bodyPr>
          <a:lstStyle>
            <a:lvl1pPr marL="0" marR="0" indent="0" algn="l" defTabSz="914400" rtl="0" eaLnBrk="0" fontAlgn="base" latinLnBrk="0" hangingPunct="0">
              <a:lnSpc>
                <a:spcPct val="100000"/>
              </a:lnSpc>
              <a:spcBef>
                <a:spcPct val="0"/>
              </a:spcBef>
              <a:spcAft>
                <a:spcPct val="0"/>
              </a:spcAft>
              <a:buClrTx/>
              <a:buSzTx/>
              <a:buFontTx/>
              <a:buNone/>
              <a:tabLst/>
              <a:defRPr sz="6000">
                <a:solidFill>
                  <a:schemeClr val="bg1"/>
                </a:solidFill>
                <a:latin typeface="Lato Light" pitchFamily="34" charset="-94"/>
              </a:defRPr>
            </a:lvl1pPr>
          </a:lstStyle>
          <a:p>
            <a:r>
              <a:rPr lang="en-US"/>
              <a:t>Click to edit Master title style</a:t>
            </a:r>
            <a:endParaRPr lang="tr-TR" dirty="0"/>
          </a:p>
        </p:txBody>
      </p:sp>
      <p:sp>
        <p:nvSpPr>
          <p:cNvPr id="3" name="Text Placeholder 2"/>
          <p:cNvSpPr>
            <a:spLocks noGrp="1"/>
          </p:cNvSpPr>
          <p:nvPr>
            <p:ph type="body" sz="quarter" idx="11"/>
          </p:nvPr>
        </p:nvSpPr>
        <p:spPr>
          <a:xfrm>
            <a:off x="6734522" y="3068960"/>
            <a:ext cx="1872208" cy="2664296"/>
          </a:xfrm>
        </p:spPr>
        <p:txBody>
          <a:bodyPr/>
          <a:lstStyle>
            <a:lvl1pPr marL="0" indent="0">
              <a:buFont typeface="Arial"/>
              <a:buNone/>
              <a:defRPr sz="1800" b="0" i="0">
                <a:solidFill>
                  <a:schemeClr val="bg1"/>
                </a:solidFill>
                <a:latin typeface="Lato Light"/>
                <a:cs typeface="Lato Light"/>
              </a:defRPr>
            </a:lvl1pPr>
          </a:lstStyle>
          <a:p>
            <a:pPr lvl="0"/>
            <a:r>
              <a:rPr lang="en-US"/>
              <a:t>Click to edit Master text styles</a:t>
            </a:r>
          </a:p>
        </p:txBody>
      </p:sp>
      <p:sp>
        <p:nvSpPr>
          <p:cNvPr id="11" name="Text Placeholder 10"/>
          <p:cNvSpPr>
            <a:spLocks noGrp="1"/>
          </p:cNvSpPr>
          <p:nvPr>
            <p:ph type="body" sz="quarter" idx="12"/>
          </p:nvPr>
        </p:nvSpPr>
        <p:spPr>
          <a:xfrm>
            <a:off x="4790306" y="3068960"/>
            <a:ext cx="1872208" cy="2664296"/>
          </a:xfrm>
        </p:spPr>
        <p:txBody>
          <a:bodyPr/>
          <a:lstStyle>
            <a:lvl1pPr marL="0" indent="0">
              <a:buFont typeface="Arial"/>
              <a:buNone/>
              <a:defRPr sz="1800" b="0" i="0">
                <a:solidFill>
                  <a:srgbClr val="FFFFFF"/>
                </a:solidFill>
                <a:latin typeface="Lato Light"/>
                <a:cs typeface="Lato Light"/>
              </a:defRPr>
            </a:lvl1pPr>
          </a:lstStyle>
          <a:p>
            <a:pPr lvl="0"/>
            <a:r>
              <a:rPr lang="en-US"/>
              <a:t>Click to edit Master text styles</a:t>
            </a:r>
          </a:p>
        </p:txBody>
      </p:sp>
    </p:spTree>
  </p:cSld>
  <p:clrMapOvr>
    <a:masterClrMapping/>
  </p:clrMapOvr>
  <p:transition advClick="0"/>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Pull Quot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59532" y="357166"/>
            <a:ext cx="8424936" cy="357190"/>
          </a:xfrm>
        </p:spPr>
        <p:txBody>
          <a:bodyPr/>
          <a:lstStyle>
            <a:lvl1pPr algn="ctr">
              <a:defRPr cap="all">
                <a:solidFill>
                  <a:schemeClr val="accent3"/>
                </a:solidFill>
              </a:defRPr>
            </a:lvl1pPr>
          </a:lstStyle>
          <a:p>
            <a:r>
              <a:rPr lang="en-US"/>
              <a:t>Click to edit Master title style</a:t>
            </a:r>
            <a:endParaRPr lang="tr-TR" dirty="0"/>
          </a:p>
        </p:txBody>
      </p:sp>
      <p:sp>
        <p:nvSpPr>
          <p:cNvPr id="7" name="Picture Placeholder 6"/>
          <p:cNvSpPr>
            <a:spLocks noGrp="1" noChangeAspect="1"/>
          </p:cNvSpPr>
          <p:nvPr>
            <p:ph type="pic" sz="quarter" idx="10"/>
          </p:nvPr>
        </p:nvSpPr>
        <p:spPr>
          <a:xfrm>
            <a:off x="4111971" y="4429862"/>
            <a:ext cx="920059" cy="927964"/>
          </a:xfrm>
          <a:prstGeom prst="ellipse">
            <a:avLst/>
          </a:prstGeom>
          <a:ln w="25400">
            <a:solidFill>
              <a:schemeClr val="bg2"/>
            </a:solidFill>
          </a:ln>
        </p:spPr>
        <p:txBody>
          <a:bodyPr/>
          <a:lstStyle>
            <a:lvl1pPr>
              <a:buFontTx/>
              <a:buNone/>
              <a:defRPr sz="1050"/>
            </a:lvl1pPr>
          </a:lstStyle>
          <a:p>
            <a:pPr lvl="0"/>
            <a:r>
              <a:rPr lang="en-US" noProof="0" dirty="0"/>
              <a:t>Click icon to add picture</a:t>
            </a:r>
            <a:endParaRPr lang="tr-TR" noProof="0" dirty="0"/>
          </a:p>
        </p:txBody>
      </p:sp>
      <p:sp>
        <p:nvSpPr>
          <p:cNvPr id="6" name="Text Placeholder 2"/>
          <p:cNvSpPr>
            <a:spLocks noGrp="1"/>
          </p:cNvSpPr>
          <p:nvPr>
            <p:ph type="body" idx="1"/>
          </p:nvPr>
        </p:nvSpPr>
        <p:spPr>
          <a:xfrm>
            <a:off x="755576" y="2420888"/>
            <a:ext cx="7632848" cy="1872208"/>
          </a:xfrm>
        </p:spPr>
        <p:txBody>
          <a:bodyPr/>
          <a:lstStyle>
            <a:lvl1pPr marL="0" indent="0" algn="ctr">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Text Placeholder 3"/>
          <p:cNvSpPr>
            <a:spLocks noGrp="1"/>
          </p:cNvSpPr>
          <p:nvPr>
            <p:ph type="body" sz="half" idx="2"/>
          </p:nvPr>
        </p:nvSpPr>
        <p:spPr>
          <a:xfrm>
            <a:off x="3071802" y="5572140"/>
            <a:ext cx="2928958" cy="357190"/>
          </a:xfrm>
        </p:spPr>
        <p:txBody>
          <a:bodyPr/>
          <a:lstStyle>
            <a:lvl1pPr marL="0" indent="0" algn="ctr">
              <a:buNone/>
              <a:defRPr sz="1600" i="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5" name="Text Placeholder 2"/>
          <p:cNvSpPr>
            <a:spLocks noGrp="1"/>
          </p:cNvSpPr>
          <p:nvPr>
            <p:ph type="body" idx="11"/>
          </p:nvPr>
        </p:nvSpPr>
        <p:spPr>
          <a:xfrm>
            <a:off x="3250397" y="5877272"/>
            <a:ext cx="2643206" cy="357190"/>
          </a:xfrm>
        </p:spPr>
        <p:txBody>
          <a:bodyPr/>
          <a:lstStyle>
            <a:lvl1pPr marL="0" indent="0" algn="ctr">
              <a:buNone/>
              <a:defRPr sz="1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4174723561"/>
      </p:ext>
    </p:extLst>
  </p:cSld>
  <p:clrMapOvr>
    <a:masterClrMapping/>
  </p:clrMapOvr>
  <p:transition advClick="0"/>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Concluding Slid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Picture Placeholder 2"/>
          <p:cNvSpPr>
            <a:spLocks noGrp="1"/>
          </p:cNvSpPr>
          <p:nvPr>
            <p:ph type="pic" idx="1"/>
          </p:nvPr>
        </p:nvSpPr>
        <p:spPr>
          <a:xfrm>
            <a:off x="0" y="1857365"/>
            <a:ext cx="9144000" cy="2857519"/>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endParaRPr lang="tr-TR" noProof="0"/>
          </a:p>
        </p:txBody>
      </p:sp>
      <p:sp>
        <p:nvSpPr>
          <p:cNvPr id="3" name="Title 1"/>
          <p:cNvSpPr>
            <a:spLocks noGrp="1"/>
          </p:cNvSpPr>
          <p:nvPr>
            <p:ph type="ctrTitle" hasCustomPrompt="1"/>
          </p:nvPr>
        </p:nvSpPr>
        <p:spPr>
          <a:xfrm>
            <a:off x="251520" y="285728"/>
            <a:ext cx="8640960" cy="714380"/>
          </a:xfrm>
          <a:prstGeom prst="rect">
            <a:avLst/>
          </a:prstGeom>
        </p:spPr>
        <p:txBody>
          <a:bodyPr>
            <a:noAutofit/>
          </a:bodyPr>
          <a:lstStyle>
            <a:lvl1pPr algn="ctr">
              <a:defRPr sz="4800" cap="all">
                <a:solidFill>
                  <a:schemeClr val="bg1"/>
                </a:solidFill>
                <a:latin typeface="+mn-lt"/>
              </a:defRPr>
            </a:lvl1pPr>
          </a:lstStyle>
          <a:p>
            <a:r>
              <a:rPr lang="en-US" dirty="0"/>
              <a:t>Click to edit title</a:t>
            </a:r>
            <a:endParaRPr lang="tr-TR" dirty="0"/>
          </a:p>
        </p:txBody>
      </p:sp>
      <p:sp>
        <p:nvSpPr>
          <p:cNvPr id="4" name="Subtitle 2"/>
          <p:cNvSpPr>
            <a:spLocks noGrp="1"/>
          </p:cNvSpPr>
          <p:nvPr>
            <p:ph type="subTitle" idx="10" hasCustomPrompt="1"/>
          </p:nvPr>
        </p:nvSpPr>
        <p:spPr>
          <a:xfrm>
            <a:off x="251520" y="1000108"/>
            <a:ext cx="8640960" cy="500067"/>
          </a:xfrm>
        </p:spPr>
        <p:txBody>
          <a:bodyPr/>
          <a:lstStyle>
            <a:lvl1pPr marL="0" indent="0" algn="ctr">
              <a:buNone/>
              <a:defRPr sz="3000" b="0" i="0" cap="all" spc="600">
                <a:solidFill>
                  <a:schemeClr val="bg1"/>
                </a:solidFill>
                <a:latin typeface="Lato Light"/>
                <a:cs typeface="Lato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subtitle</a:t>
            </a:r>
            <a:endParaRPr lang="tr-TR" dirty="0"/>
          </a:p>
        </p:txBody>
      </p:sp>
      <p:sp>
        <p:nvSpPr>
          <p:cNvPr id="31" name="Text Placeholder 2"/>
          <p:cNvSpPr>
            <a:spLocks noGrp="1"/>
          </p:cNvSpPr>
          <p:nvPr>
            <p:ph type="body" idx="11"/>
          </p:nvPr>
        </p:nvSpPr>
        <p:spPr>
          <a:xfrm>
            <a:off x="357190" y="4929198"/>
            <a:ext cx="2643174" cy="357190"/>
          </a:xfrm>
        </p:spPr>
        <p:txBody>
          <a:bodyPr/>
          <a:lstStyle>
            <a:lvl1pPr marL="0" indent="0">
              <a:buNone/>
              <a:defRPr sz="1800" cap="all">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2" name="Text Placeholder 2"/>
          <p:cNvSpPr>
            <a:spLocks noGrp="1"/>
          </p:cNvSpPr>
          <p:nvPr>
            <p:ph type="body" idx="12"/>
          </p:nvPr>
        </p:nvSpPr>
        <p:spPr>
          <a:xfrm>
            <a:off x="642910" y="5357826"/>
            <a:ext cx="2357422" cy="500066"/>
          </a:xfrm>
        </p:spPr>
        <p:txBody>
          <a:bodyPr/>
          <a:lstStyle>
            <a:lvl1pPr marL="0" indent="0">
              <a:buNone/>
              <a:defRPr sz="13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9" name="Text Placeholder 2"/>
          <p:cNvSpPr>
            <a:spLocks noGrp="1"/>
          </p:cNvSpPr>
          <p:nvPr>
            <p:ph type="body" idx="13"/>
          </p:nvPr>
        </p:nvSpPr>
        <p:spPr>
          <a:xfrm>
            <a:off x="642910" y="6021288"/>
            <a:ext cx="2357422" cy="500066"/>
          </a:xfrm>
        </p:spPr>
        <p:txBody>
          <a:bodyPr/>
          <a:lstStyle>
            <a:lvl1pPr marL="0" indent="0">
              <a:buNone/>
              <a:defRPr sz="13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0" name="Text Placeholder 2"/>
          <p:cNvSpPr>
            <a:spLocks noGrp="1"/>
          </p:cNvSpPr>
          <p:nvPr>
            <p:ph type="body" idx="14"/>
          </p:nvPr>
        </p:nvSpPr>
        <p:spPr>
          <a:xfrm>
            <a:off x="3643338" y="4929198"/>
            <a:ext cx="2643174" cy="357190"/>
          </a:xfrm>
        </p:spPr>
        <p:txBody>
          <a:bodyPr/>
          <a:lstStyle>
            <a:lvl1pPr marL="0" indent="0">
              <a:buNone/>
              <a:defRPr sz="1800" cap="all">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1" name="Text Placeholder 2"/>
          <p:cNvSpPr>
            <a:spLocks noGrp="1"/>
          </p:cNvSpPr>
          <p:nvPr>
            <p:ph type="body" idx="15"/>
          </p:nvPr>
        </p:nvSpPr>
        <p:spPr>
          <a:xfrm>
            <a:off x="4000528" y="5357826"/>
            <a:ext cx="2357422" cy="500066"/>
          </a:xfrm>
        </p:spPr>
        <p:txBody>
          <a:bodyPr/>
          <a:lstStyle>
            <a:lvl1pPr marL="0" indent="0">
              <a:buNone/>
              <a:defRPr sz="13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2" name="Text Placeholder 2"/>
          <p:cNvSpPr>
            <a:spLocks noGrp="1"/>
          </p:cNvSpPr>
          <p:nvPr>
            <p:ph type="body" idx="16"/>
          </p:nvPr>
        </p:nvSpPr>
        <p:spPr>
          <a:xfrm>
            <a:off x="4000528" y="6021288"/>
            <a:ext cx="2357422" cy="500066"/>
          </a:xfrm>
        </p:spPr>
        <p:txBody>
          <a:bodyPr/>
          <a:lstStyle>
            <a:lvl1pPr marL="0" indent="0">
              <a:buNone/>
              <a:defRPr sz="13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9" name="Text Placeholder 2"/>
          <p:cNvSpPr>
            <a:spLocks noGrp="1"/>
          </p:cNvSpPr>
          <p:nvPr>
            <p:ph type="body" idx="18"/>
          </p:nvPr>
        </p:nvSpPr>
        <p:spPr>
          <a:xfrm>
            <a:off x="6715140" y="5437624"/>
            <a:ext cx="2357422" cy="285752"/>
          </a:xfrm>
        </p:spPr>
        <p:txBody>
          <a:bodyPr/>
          <a:lstStyle>
            <a:lvl1pPr marL="0" indent="0">
              <a:buNone/>
              <a:defRPr sz="13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1" name="Text Placeholder 2"/>
          <p:cNvSpPr>
            <a:spLocks noGrp="1"/>
          </p:cNvSpPr>
          <p:nvPr>
            <p:ph type="body" idx="19"/>
          </p:nvPr>
        </p:nvSpPr>
        <p:spPr>
          <a:xfrm>
            <a:off x="6715140" y="5874612"/>
            <a:ext cx="2357422" cy="285752"/>
          </a:xfrm>
        </p:spPr>
        <p:txBody>
          <a:bodyPr/>
          <a:lstStyle>
            <a:lvl1pPr marL="0" indent="0">
              <a:buNone/>
              <a:defRPr sz="13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2" name="Text Placeholder 2"/>
          <p:cNvSpPr>
            <a:spLocks noGrp="1"/>
          </p:cNvSpPr>
          <p:nvPr>
            <p:ph type="body" idx="20"/>
          </p:nvPr>
        </p:nvSpPr>
        <p:spPr>
          <a:xfrm>
            <a:off x="6715140" y="6311600"/>
            <a:ext cx="2357422" cy="285752"/>
          </a:xfrm>
        </p:spPr>
        <p:txBody>
          <a:bodyPr/>
          <a:lstStyle>
            <a:lvl1pPr marL="0" indent="0">
              <a:buNone/>
              <a:defRPr sz="13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3" name="Text Placeholder 2"/>
          <p:cNvSpPr>
            <a:spLocks noGrp="1"/>
          </p:cNvSpPr>
          <p:nvPr>
            <p:ph type="body" idx="21"/>
          </p:nvPr>
        </p:nvSpPr>
        <p:spPr>
          <a:xfrm>
            <a:off x="6715172" y="5000636"/>
            <a:ext cx="2357422" cy="285752"/>
          </a:xfrm>
        </p:spPr>
        <p:txBody>
          <a:bodyPr/>
          <a:lstStyle>
            <a:lvl1pPr marL="0" indent="0">
              <a:buNone/>
              <a:defRPr sz="13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972606139"/>
      </p:ext>
    </p:extLst>
  </p:cSld>
  <p:clrMapOvr>
    <a:masterClrMapping/>
  </p:clrMapOvr>
  <p:transition advClick="0"/>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r>
              <a:rPr lang="en-US" dirty="0">
                <a:solidFill>
                  <a:srgbClr val="EC6820"/>
                </a:solidFill>
              </a:rPr>
              <a:t>10/16/2017</a:t>
            </a: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r>
              <a:rPr lang="en-US" dirty="0">
                <a:solidFill>
                  <a:srgbClr val="EC6820"/>
                </a:solidFill>
              </a:rPr>
              <a:t>SC AAS Training Presentation</a:t>
            </a: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9C59D134-76C6-487F-B207-DF3CAD29674C}" type="slidenum">
              <a:rPr lang="en-US" smtClean="0">
                <a:solidFill>
                  <a:srgbClr val="EC6820"/>
                </a:solidFill>
              </a:rPr>
              <a:pPr/>
              <a:t>‹#›</a:t>
            </a:fld>
            <a:endParaRPr lang="en-US" dirty="0">
              <a:solidFill>
                <a:srgbClr val="EC6820"/>
              </a:solidFill>
            </a:endParaRPr>
          </a:p>
        </p:txBody>
      </p:sp>
    </p:spTree>
    <p:extLst>
      <p:ext uri="{BB962C8B-B14F-4D97-AF65-F5344CB8AC3E}">
        <p14:creationId xmlns:p14="http://schemas.microsoft.com/office/powerpoint/2010/main" val="28006960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3"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FE7CF1C6-71D0-4CB6-9F37-55E5895B1DD2}" type="slidenum">
              <a:rPr lang="en-US" altLang="en-US"/>
              <a:pPr>
                <a:defRPr/>
              </a:pPr>
              <a:t>‹#›</a:t>
            </a:fld>
            <a:endParaRPr lang="en-US" altLang="en-US"/>
          </a:p>
        </p:txBody>
      </p:sp>
    </p:spTree>
    <p:extLst>
      <p:ext uri="{BB962C8B-B14F-4D97-AF65-F5344CB8AC3E}">
        <p14:creationId xmlns:p14="http://schemas.microsoft.com/office/powerpoint/2010/main" val="26899032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rot="19140000">
            <a:off x="201168" y="5870448"/>
            <a:ext cx="2176272" cy="201168"/>
          </a:xfrm>
          <a:prstGeom prst="rect">
            <a:avLst/>
          </a:prstGeom>
        </p:spPr>
        <p:txBody>
          <a:bodyPr/>
          <a:lstStyle/>
          <a:p>
            <a:fld id="{20A6AD5D-F828-4723-82F6-B51BDA84991C}" type="datetimeFigureOut">
              <a:rPr lang="en-US" smtClean="0"/>
              <a:t>5/7/2024</a:t>
            </a:fld>
            <a:endParaRPr lang="en-US"/>
          </a:p>
        </p:txBody>
      </p:sp>
      <p:sp>
        <p:nvSpPr>
          <p:cNvPr id="5" name="Footer Placeholder 4"/>
          <p:cNvSpPr>
            <a:spLocks noGrp="1"/>
          </p:cNvSpPr>
          <p:nvPr>
            <p:ph type="ftr" sz="quarter" idx="11"/>
          </p:nvPr>
        </p:nvSpPr>
        <p:spPr>
          <a:xfrm>
            <a:off x="3517514" y="6285122"/>
            <a:ext cx="4724400" cy="274320"/>
          </a:xfrm>
          <a:prstGeom prst="rect">
            <a:avLst/>
          </a:prstGeom>
        </p:spPr>
        <p:txBody>
          <a:bodyPr/>
          <a:lstStyle/>
          <a:p>
            <a:endParaRPr lang="en-US"/>
          </a:p>
        </p:txBody>
      </p:sp>
      <p:sp>
        <p:nvSpPr>
          <p:cNvPr id="6" name="Slide Number Placeholder 5"/>
          <p:cNvSpPr>
            <a:spLocks noGrp="1"/>
          </p:cNvSpPr>
          <p:nvPr>
            <p:ph type="sldNum" sz="quarter" idx="12"/>
          </p:nvPr>
        </p:nvSpPr>
        <p:spPr>
          <a:xfrm>
            <a:off x="8401038" y="6170822"/>
            <a:ext cx="502920" cy="502920"/>
          </a:xfrm>
          <a:prstGeom prst="ellipse">
            <a:avLst/>
          </a:prstGeom>
        </p:spPr>
        <p:txBody>
          <a:bodyPr/>
          <a:lstStyle/>
          <a:p>
            <a:fld id="{9C59D134-76C6-487F-B207-DF3CAD29674C}" type="slidenum">
              <a:rPr lang="en-US" smtClean="0"/>
              <a:t>‹#›</a:t>
            </a:fld>
            <a:endParaRPr lang="en-US"/>
          </a:p>
        </p:txBody>
      </p:sp>
    </p:spTree>
    <p:extLst>
      <p:ext uri="{BB962C8B-B14F-4D97-AF65-F5344CB8AC3E}">
        <p14:creationId xmlns:p14="http://schemas.microsoft.com/office/powerpoint/2010/main" val="15036438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Title Lef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14313" y="6416675"/>
            <a:ext cx="2578206" cy="369332"/>
          </a:xfrm>
          <a:prstGeom prst="rect">
            <a:avLst/>
          </a:prstGeom>
        </p:spPr>
        <p:txBody>
          <a:bodyPr wrap="none">
            <a:spAutoFit/>
          </a:bodyPr>
          <a:lstStyle/>
          <a:p>
            <a:pPr>
              <a:defRPr/>
            </a:pPr>
            <a:r>
              <a:rPr lang="en-US" i="1" dirty="0">
                <a:solidFill>
                  <a:schemeClr val="accent3"/>
                </a:solidFill>
                <a:latin typeface="+mn-lt"/>
                <a:cs typeface="Lato"/>
              </a:rPr>
              <a:t>www.scadoptastream.org</a:t>
            </a:r>
            <a:endParaRPr lang="tr-TR" i="1" dirty="0">
              <a:solidFill>
                <a:schemeClr val="accent3"/>
              </a:solidFill>
              <a:latin typeface="+mn-lt"/>
              <a:cs typeface="Lato"/>
            </a:endParaRPr>
          </a:p>
        </p:txBody>
      </p:sp>
      <p:pic>
        <p:nvPicPr>
          <p:cNvPr id="6"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738858" y="438425"/>
            <a:ext cx="1938162" cy="902343"/>
          </a:xfrm>
          <a:prstGeom prst="rect">
            <a:avLst/>
          </a:prstGeom>
          <a:noFill/>
          <a:ln w="9525">
            <a:noFill/>
            <a:miter lim="800000"/>
            <a:headEnd/>
            <a:tailEnd/>
          </a:ln>
        </p:spPr>
      </p:pic>
      <p:sp>
        <p:nvSpPr>
          <p:cNvPr id="2" name="Title 1"/>
          <p:cNvSpPr>
            <a:spLocks noGrp="1"/>
          </p:cNvSpPr>
          <p:nvPr>
            <p:ph type="ctrTitle"/>
          </p:nvPr>
        </p:nvSpPr>
        <p:spPr>
          <a:xfrm>
            <a:off x="467544" y="3714753"/>
            <a:ext cx="8424936" cy="571504"/>
          </a:xfrm>
          <a:prstGeom prst="rect">
            <a:avLst/>
          </a:prstGeom>
        </p:spPr>
        <p:txBody>
          <a:bodyPr>
            <a:noAutofit/>
          </a:bodyPr>
          <a:lstStyle>
            <a:lvl1pPr>
              <a:defRPr sz="3200" cap="all">
                <a:solidFill>
                  <a:schemeClr val="bg1"/>
                </a:solidFill>
                <a:latin typeface="+mn-lt"/>
              </a:defRPr>
            </a:lvl1pPr>
          </a:lstStyle>
          <a:p>
            <a:r>
              <a:rPr lang="en-US"/>
              <a:t>Click to edit Master title style</a:t>
            </a:r>
            <a:endParaRPr lang="tr-TR" dirty="0"/>
          </a:p>
        </p:txBody>
      </p:sp>
      <p:sp>
        <p:nvSpPr>
          <p:cNvPr id="3" name="Subtitle 2"/>
          <p:cNvSpPr>
            <a:spLocks noGrp="1"/>
          </p:cNvSpPr>
          <p:nvPr>
            <p:ph type="subTitle" idx="1"/>
          </p:nvPr>
        </p:nvSpPr>
        <p:spPr>
          <a:xfrm>
            <a:off x="467544" y="4249160"/>
            <a:ext cx="8424936" cy="500067"/>
          </a:xfrm>
        </p:spPr>
        <p:txBody>
          <a:bodyPr/>
          <a:lstStyle>
            <a:lvl1pPr marL="0" indent="0" algn="l">
              <a:buNone/>
              <a:defRPr b="0" i="0" cap="all">
                <a:solidFill>
                  <a:schemeClr val="bg1"/>
                </a:solidFill>
                <a:latin typeface="Lato Light"/>
                <a:cs typeface="Lato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tr-TR" dirty="0"/>
          </a:p>
        </p:txBody>
      </p:sp>
      <p:sp>
        <p:nvSpPr>
          <p:cNvPr id="11" name="Text Placeholder 10"/>
          <p:cNvSpPr>
            <a:spLocks noGrp="1"/>
          </p:cNvSpPr>
          <p:nvPr>
            <p:ph type="body" sz="quarter" idx="11" hasCustomPrompt="1"/>
          </p:nvPr>
        </p:nvSpPr>
        <p:spPr>
          <a:xfrm>
            <a:off x="467544" y="3322086"/>
            <a:ext cx="8424936" cy="503238"/>
          </a:xfrm>
        </p:spPr>
        <p:txBody>
          <a:bodyPr/>
          <a:lstStyle>
            <a:lvl1pPr marL="0" indent="0">
              <a:buFont typeface="Arial"/>
              <a:buNone/>
              <a:defRPr b="0" i="0" cap="all" baseline="0">
                <a:solidFill>
                  <a:schemeClr val="tx1"/>
                </a:solidFill>
                <a:latin typeface="Lato Light"/>
                <a:cs typeface="Lato Light"/>
              </a:defRPr>
            </a:lvl1pPr>
          </a:lstStyle>
          <a:p>
            <a:pPr lvl="0"/>
            <a:r>
              <a:rPr lang="en-US" dirty="0"/>
              <a:t>[Course] Module 01</a:t>
            </a:r>
          </a:p>
        </p:txBody>
      </p:sp>
    </p:spTree>
    <p:extLst>
      <p:ext uri="{BB962C8B-B14F-4D97-AF65-F5344CB8AC3E}">
        <p14:creationId xmlns:p14="http://schemas.microsoft.com/office/powerpoint/2010/main" val="1166988124"/>
      </p:ext>
    </p:extLst>
  </p:cSld>
  <p:clrMapOvr>
    <a:masterClrMapping/>
  </p:clrMapOvr>
  <p:transition advClick="0"/>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Title Centere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3282897" y="6172200"/>
            <a:ext cx="2578206" cy="369332"/>
          </a:xfrm>
          <a:prstGeom prst="rect">
            <a:avLst/>
          </a:prstGeom>
        </p:spPr>
        <p:txBody>
          <a:bodyPr wrap="none">
            <a:spAutoFit/>
          </a:bodyPr>
          <a:lstStyle/>
          <a:p>
            <a:pPr>
              <a:defRPr/>
            </a:pPr>
            <a:r>
              <a:rPr lang="en-US" i="1" dirty="0">
                <a:solidFill>
                  <a:schemeClr val="accent3"/>
                </a:solidFill>
                <a:latin typeface="+mn-lt"/>
                <a:cs typeface="Lato"/>
              </a:rPr>
              <a:t>www.scadoptastream.org</a:t>
            </a:r>
            <a:endParaRPr lang="tr-TR" i="1" dirty="0">
              <a:solidFill>
                <a:schemeClr val="accent3"/>
              </a:solidFill>
              <a:latin typeface="+mn-lt"/>
              <a:cs typeface="Lato"/>
            </a:endParaRPr>
          </a:p>
        </p:txBody>
      </p:sp>
      <p:pic>
        <p:nvPicPr>
          <p:cNvPr id="5"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3567150" y="549134"/>
            <a:ext cx="2009700" cy="935649"/>
          </a:xfrm>
          <a:prstGeom prst="rect">
            <a:avLst/>
          </a:prstGeom>
          <a:noFill/>
          <a:ln w="9525">
            <a:noFill/>
            <a:miter lim="800000"/>
            <a:headEnd/>
            <a:tailEnd/>
          </a:ln>
        </p:spPr>
      </p:pic>
      <p:sp>
        <p:nvSpPr>
          <p:cNvPr id="2" name="Title 1"/>
          <p:cNvSpPr>
            <a:spLocks noGrp="1"/>
          </p:cNvSpPr>
          <p:nvPr>
            <p:ph type="ctrTitle"/>
          </p:nvPr>
        </p:nvSpPr>
        <p:spPr>
          <a:xfrm>
            <a:off x="251520" y="2571744"/>
            <a:ext cx="8640960" cy="571504"/>
          </a:xfrm>
          <a:prstGeom prst="rect">
            <a:avLst/>
          </a:prstGeom>
        </p:spPr>
        <p:txBody>
          <a:bodyPr>
            <a:normAutofit/>
          </a:bodyPr>
          <a:lstStyle>
            <a:lvl1pPr algn="ctr">
              <a:defRPr sz="3200" cap="all">
                <a:solidFill>
                  <a:schemeClr val="bg1"/>
                </a:solidFill>
                <a:latin typeface="+mn-lt"/>
              </a:defRPr>
            </a:lvl1pPr>
          </a:lstStyle>
          <a:p>
            <a:r>
              <a:rPr lang="en-US"/>
              <a:t>Click to edit Master title style</a:t>
            </a:r>
            <a:endParaRPr lang="tr-TR" dirty="0"/>
          </a:p>
        </p:txBody>
      </p:sp>
      <p:sp>
        <p:nvSpPr>
          <p:cNvPr id="3" name="Subtitle 2"/>
          <p:cNvSpPr>
            <a:spLocks noGrp="1"/>
          </p:cNvSpPr>
          <p:nvPr>
            <p:ph type="subTitle" idx="1"/>
          </p:nvPr>
        </p:nvSpPr>
        <p:spPr>
          <a:xfrm>
            <a:off x="251520" y="3143247"/>
            <a:ext cx="8640960" cy="500067"/>
          </a:xfrm>
        </p:spPr>
        <p:txBody>
          <a:bodyPr/>
          <a:lstStyle>
            <a:lvl1pPr marL="0" indent="0" algn="ctr">
              <a:buNone/>
              <a:defRPr b="0" i="0" cap="all">
                <a:solidFill>
                  <a:schemeClr val="bg1"/>
                </a:solidFill>
                <a:latin typeface="Lato Light"/>
                <a:cs typeface="Lato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tr-TR" dirty="0"/>
          </a:p>
        </p:txBody>
      </p:sp>
      <p:sp>
        <p:nvSpPr>
          <p:cNvPr id="6" name="Text Placeholder 10"/>
          <p:cNvSpPr>
            <a:spLocks noGrp="1"/>
          </p:cNvSpPr>
          <p:nvPr>
            <p:ph type="body" sz="quarter" idx="11" hasCustomPrompt="1"/>
          </p:nvPr>
        </p:nvSpPr>
        <p:spPr>
          <a:xfrm>
            <a:off x="251520" y="2204864"/>
            <a:ext cx="8640960" cy="432048"/>
          </a:xfrm>
        </p:spPr>
        <p:txBody>
          <a:bodyPr/>
          <a:lstStyle>
            <a:lvl1pPr marL="0" indent="0" algn="ctr">
              <a:buFont typeface="Arial"/>
              <a:buNone/>
              <a:defRPr b="0" i="0" cap="all" baseline="0">
                <a:solidFill>
                  <a:schemeClr val="tx1"/>
                </a:solidFill>
                <a:latin typeface="Lato Light"/>
                <a:cs typeface="Lato Light"/>
              </a:defRPr>
            </a:lvl1pPr>
          </a:lstStyle>
          <a:p>
            <a:pPr lvl="0"/>
            <a:r>
              <a:rPr lang="en-US" dirty="0"/>
              <a:t>[Course] Module 01</a:t>
            </a:r>
          </a:p>
        </p:txBody>
      </p:sp>
    </p:spTree>
    <p:extLst>
      <p:ext uri="{BB962C8B-B14F-4D97-AF65-F5344CB8AC3E}">
        <p14:creationId xmlns:p14="http://schemas.microsoft.com/office/powerpoint/2010/main" val="531936697"/>
      </p:ext>
    </p:extLst>
  </p:cSld>
  <p:clrMapOvr>
    <a:masterClrMapping/>
  </p:clrMapOvr>
  <p:transition advClick="0"/>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Section">
    <p:bg>
      <p:bgPr>
        <a:solidFill>
          <a:schemeClr val="bg2"/>
        </a:solidFill>
        <a:effectLst/>
      </p:bgPr>
    </p:bg>
    <p:spTree>
      <p:nvGrpSpPr>
        <p:cNvPr id="1" name=""/>
        <p:cNvGrpSpPr/>
        <p:nvPr/>
      </p:nvGrpSpPr>
      <p:grpSpPr>
        <a:xfrm>
          <a:off x="0" y="0"/>
          <a:ext cx="0" cy="0"/>
          <a:chOff x="0" y="0"/>
          <a:chExt cx="0" cy="0"/>
        </a:xfrm>
      </p:grpSpPr>
      <p:pic>
        <p:nvPicPr>
          <p:cNvPr id="5" name="Picture 23" descr="info.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57188" y="3651250"/>
            <a:ext cx="1646237" cy="1635125"/>
          </a:xfrm>
          <a:prstGeom prst="rect">
            <a:avLst/>
          </a:prstGeom>
          <a:noFill/>
          <a:ln w="9525">
            <a:noFill/>
            <a:miter lim="800000"/>
            <a:headEnd/>
            <a:tailEnd/>
          </a:ln>
        </p:spPr>
      </p:pic>
      <p:sp>
        <p:nvSpPr>
          <p:cNvPr id="9" name="Title 1"/>
          <p:cNvSpPr>
            <a:spLocks noGrp="1"/>
          </p:cNvSpPr>
          <p:nvPr>
            <p:ph type="ctrTitle" hasCustomPrompt="1"/>
          </p:nvPr>
        </p:nvSpPr>
        <p:spPr>
          <a:xfrm>
            <a:off x="379388" y="5445224"/>
            <a:ext cx="8441084" cy="500066"/>
          </a:xfrm>
          <a:prstGeom prst="rect">
            <a:avLst/>
          </a:prstGeom>
        </p:spPr>
        <p:txBody>
          <a:bodyPr>
            <a:normAutofit/>
          </a:bodyPr>
          <a:lstStyle>
            <a:lvl1pPr>
              <a:defRPr sz="2800" cap="all">
                <a:solidFill>
                  <a:schemeClr val="bg1"/>
                </a:solidFill>
                <a:latin typeface="+mn-lt"/>
              </a:defRPr>
            </a:lvl1pPr>
          </a:lstStyle>
          <a:p>
            <a:r>
              <a:rPr lang="en-US" dirty="0"/>
              <a:t>Click to edit TITLE</a:t>
            </a:r>
            <a:endParaRPr lang="tr-TR" dirty="0"/>
          </a:p>
        </p:txBody>
      </p:sp>
      <p:sp>
        <p:nvSpPr>
          <p:cNvPr id="10" name="Subtitle 2"/>
          <p:cNvSpPr>
            <a:spLocks noGrp="1"/>
          </p:cNvSpPr>
          <p:nvPr>
            <p:ph type="subTitle" idx="1" hasCustomPrompt="1"/>
          </p:nvPr>
        </p:nvSpPr>
        <p:spPr>
          <a:xfrm>
            <a:off x="379388" y="5945291"/>
            <a:ext cx="8441084" cy="428628"/>
          </a:xfrm>
        </p:spPr>
        <p:txBody>
          <a:bodyPr/>
          <a:lstStyle>
            <a:lvl1pPr marL="0" indent="0" algn="l">
              <a:buNone/>
              <a:defRPr sz="2000" cap="all">
                <a:solidFill>
                  <a:schemeClr val="bg1"/>
                </a:solidFill>
                <a:latin typeface="Lato Light" pitchFamily="34" charset="-94"/>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Subtitle</a:t>
            </a:r>
            <a:endParaRPr lang="tr-TR" dirty="0"/>
          </a:p>
        </p:txBody>
      </p:sp>
    </p:spTree>
    <p:extLst>
      <p:ext uri="{BB962C8B-B14F-4D97-AF65-F5344CB8AC3E}">
        <p14:creationId xmlns:p14="http://schemas.microsoft.com/office/powerpoint/2010/main" val="3013980672"/>
      </p:ext>
    </p:extLst>
  </p:cSld>
  <p:clrMapOvr>
    <a:masterClrMapping/>
  </p:clrMapOvr>
  <p:transition advClick="0"/>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Contents">
    <p:spTree>
      <p:nvGrpSpPr>
        <p:cNvPr id="1" name=""/>
        <p:cNvGrpSpPr/>
        <p:nvPr/>
      </p:nvGrpSpPr>
      <p:grpSpPr>
        <a:xfrm>
          <a:off x="0" y="0"/>
          <a:ext cx="0" cy="0"/>
          <a:chOff x="0" y="0"/>
          <a:chExt cx="0" cy="0"/>
        </a:xfrm>
      </p:grpSpPr>
      <p:pic>
        <p:nvPicPr>
          <p:cNvPr id="7" name="Picture 20" descr="quote.png"/>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Lst>
          </a:blip>
          <a:srcRect/>
          <a:stretch>
            <a:fillRect/>
          </a:stretch>
        </p:blipFill>
        <p:spPr bwMode="auto">
          <a:xfrm>
            <a:off x="4572000" y="357188"/>
            <a:ext cx="4214813" cy="6216650"/>
          </a:xfrm>
          <a:prstGeom prst="rect">
            <a:avLst/>
          </a:prstGeom>
          <a:noFill/>
          <a:ln w="9525">
            <a:noFill/>
            <a:miter lim="800000"/>
            <a:headEnd/>
            <a:tailEnd/>
          </a:ln>
        </p:spPr>
      </p:pic>
      <p:cxnSp>
        <p:nvCxnSpPr>
          <p:cNvPr id="8" name="Straight Connector 7"/>
          <p:cNvCxnSpPr/>
          <p:nvPr/>
        </p:nvCxnSpPr>
        <p:spPr bwMode="auto">
          <a:xfrm>
            <a:off x="4788024" y="2913063"/>
            <a:ext cx="381642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Picture Placeholder 7"/>
          <p:cNvSpPr>
            <a:spLocks noGrp="1"/>
          </p:cNvSpPr>
          <p:nvPr>
            <p:ph type="pic" sz="quarter" idx="10"/>
          </p:nvPr>
        </p:nvSpPr>
        <p:spPr>
          <a:xfrm>
            <a:off x="0" y="0"/>
            <a:ext cx="4572000" cy="6858000"/>
          </a:xfrm>
        </p:spPr>
        <p:txBody>
          <a:bodyPr rtlCol="0">
            <a:normAutofit/>
          </a:bodyPr>
          <a:lstStyle>
            <a:lvl1pPr>
              <a:buFontTx/>
              <a:buNone/>
              <a:defRPr/>
            </a:lvl1pPr>
          </a:lstStyle>
          <a:p>
            <a:pPr lvl="0"/>
            <a:r>
              <a:rPr lang="en-US" noProof="0" dirty="0"/>
              <a:t>Click icon to add picture</a:t>
            </a:r>
            <a:endParaRPr lang="tr-TR" noProof="0" dirty="0"/>
          </a:p>
        </p:txBody>
      </p:sp>
      <p:sp>
        <p:nvSpPr>
          <p:cNvPr id="5" name="Title 1"/>
          <p:cNvSpPr>
            <a:spLocks noGrp="1"/>
          </p:cNvSpPr>
          <p:nvPr>
            <p:ph type="ctrTitle"/>
          </p:nvPr>
        </p:nvSpPr>
        <p:spPr>
          <a:xfrm>
            <a:off x="4788026" y="1785926"/>
            <a:ext cx="3429024" cy="1000132"/>
          </a:xfrm>
          <a:prstGeom prst="rect">
            <a:avLst/>
          </a:prstGeom>
        </p:spPr>
        <p:txBody>
          <a:bodyPr>
            <a:noAutofit/>
          </a:bodyPr>
          <a:lstStyle>
            <a:lvl1pPr marL="0" marR="0" indent="0" algn="l" defTabSz="914400" rtl="0" eaLnBrk="0" fontAlgn="base" latinLnBrk="0" hangingPunct="0">
              <a:lnSpc>
                <a:spcPct val="100000"/>
              </a:lnSpc>
              <a:spcBef>
                <a:spcPct val="0"/>
              </a:spcBef>
              <a:spcAft>
                <a:spcPct val="0"/>
              </a:spcAft>
              <a:buClrTx/>
              <a:buSzTx/>
              <a:buFontTx/>
              <a:buNone/>
              <a:tabLst/>
              <a:defRPr sz="6000">
                <a:solidFill>
                  <a:schemeClr val="bg1"/>
                </a:solidFill>
                <a:latin typeface="Lato Light" pitchFamily="34" charset="-94"/>
              </a:defRPr>
            </a:lvl1pPr>
          </a:lstStyle>
          <a:p>
            <a:r>
              <a:rPr lang="en-US"/>
              <a:t>Click to edit Master title style</a:t>
            </a:r>
            <a:endParaRPr lang="tr-TR" dirty="0"/>
          </a:p>
        </p:txBody>
      </p:sp>
      <p:sp>
        <p:nvSpPr>
          <p:cNvPr id="3" name="Text Placeholder 2"/>
          <p:cNvSpPr>
            <a:spLocks noGrp="1"/>
          </p:cNvSpPr>
          <p:nvPr>
            <p:ph type="body" sz="quarter" idx="11"/>
          </p:nvPr>
        </p:nvSpPr>
        <p:spPr>
          <a:xfrm>
            <a:off x="6734522" y="3068960"/>
            <a:ext cx="1872208" cy="2664296"/>
          </a:xfrm>
        </p:spPr>
        <p:txBody>
          <a:bodyPr/>
          <a:lstStyle>
            <a:lvl1pPr marL="0" indent="0">
              <a:buFont typeface="Arial"/>
              <a:buNone/>
              <a:defRPr sz="1800" b="0" i="0">
                <a:solidFill>
                  <a:schemeClr val="bg1"/>
                </a:solidFill>
                <a:latin typeface="Lato Light"/>
                <a:cs typeface="Lato Light"/>
              </a:defRPr>
            </a:lvl1pPr>
          </a:lstStyle>
          <a:p>
            <a:pPr lvl="0"/>
            <a:r>
              <a:rPr lang="en-US"/>
              <a:t>Click to edit Master text styles</a:t>
            </a:r>
          </a:p>
        </p:txBody>
      </p:sp>
      <p:sp>
        <p:nvSpPr>
          <p:cNvPr id="11" name="Text Placeholder 10"/>
          <p:cNvSpPr>
            <a:spLocks noGrp="1"/>
          </p:cNvSpPr>
          <p:nvPr>
            <p:ph type="body" sz="quarter" idx="12"/>
          </p:nvPr>
        </p:nvSpPr>
        <p:spPr>
          <a:xfrm>
            <a:off x="4790306" y="3068960"/>
            <a:ext cx="1872208" cy="2664296"/>
          </a:xfrm>
        </p:spPr>
        <p:txBody>
          <a:bodyPr/>
          <a:lstStyle>
            <a:lvl1pPr marL="0" indent="0">
              <a:buFont typeface="Arial"/>
              <a:buNone/>
              <a:defRPr sz="1800" b="0" i="0">
                <a:solidFill>
                  <a:srgbClr val="FFFFFF"/>
                </a:solidFill>
                <a:latin typeface="Lato Light"/>
                <a:cs typeface="Lato Light"/>
              </a:defRPr>
            </a:lvl1pPr>
          </a:lstStyle>
          <a:p>
            <a:pPr lvl="0"/>
            <a:r>
              <a:rPr lang="en-US"/>
              <a:t>Click to edit Master text styles</a:t>
            </a:r>
          </a:p>
        </p:txBody>
      </p:sp>
    </p:spTree>
    <p:extLst>
      <p:ext uri="{BB962C8B-B14F-4D97-AF65-F5344CB8AC3E}">
        <p14:creationId xmlns:p14="http://schemas.microsoft.com/office/powerpoint/2010/main" val="4111297306"/>
      </p:ext>
    </p:extLst>
  </p:cSld>
  <p:clrMapOvr>
    <a:masterClrMapping/>
  </p:clrMapOvr>
  <p:transition advClick="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Bullets - 1col">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buClr>
                <a:schemeClr val="accent3"/>
              </a:buClr>
              <a:buSzPct val="115000"/>
              <a:buFont typeface="Arial" pitchFamily="34" charset="0"/>
              <a:buChar char="•"/>
              <a:defRPr sz="2400"/>
            </a:lvl1pPr>
            <a:lvl2pPr>
              <a:buClr>
                <a:schemeClr val="accent3"/>
              </a:buClr>
              <a:buSzPct val="115000"/>
              <a:buFont typeface="Arial" pitchFamily="34" charset="0"/>
              <a:buChar char="•"/>
              <a:defRPr sz="2000"/>
            </a:lvl2pPr>
            <a:lvl3pPr>
              <a:buClr>
                <a:schemeClr val="accent3"/>
              </a:buClr>
              <a:buSzPct val="115000"/>
              <a:buFont typeface="Arial" pitchFamily="34" charset="0"/>
              <a:buChar char="•"/>
              <a:defRPr sz="1800"/>
            </a:lvl3pPr>
            <a:lvl4pPr>
              <a:buClr>
                <a:schemeClr val="accent3"/>
              </a:buClr>
              <a:buSzPct val="115000"/>
              <a:buFont typeface="Arial" pitchFamily="34" charset="0"/>
              <a:buChar char="•"/>
              <a:defRPr sz="1600"/>
            </a:lvl4pPr>
            <a:lvl5pPr>
              <a:buClr>
                <a:schemeClr val="accent3"/>
              </a:buClr>
              <a:buSzPct val="115000"/>
              <a:buFont typeface="Arial" pitchFamily="34" charset="0"/>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dirty="0"/>
          </a:p>
        </p:txBody>
      </p:sp>
      <p:sp>
        <p:nvSpPr>
          <p:cNvPr id="5" name="Text Placeholder 3"/>
          <p:cNvSpPr>
            <a:spLocks noGrp="1"/>
          </p:cNvSpPr>
          <p:nvPr>
            <p:ph type="body" sz="half" idx="2"/>
          </p:nvPr>
        </p:nvSpPr>
        <p:spPr>
          <a:xfrm>
            <a:off x="214282" y="857232"/>
            <a:ext cx="8786874" cy="571504"/>
          </a:xfrm>
        </p:spPr>
        <p:txBody>
          <a:bodyPr/>
          <a:lstStyle>
            <a:lvl1pPr marL="0" indent="0">
              <a:buNone/>
              <a:defRPr sz="2400" i="1">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Title Placeholder 1"/>
          <p:cNvSpPr>
            <a:spLocks noGrp="1"/>
          </p:cNvSpPr>
          <p:nvPr>
            <p:ph type="title"/>
          </p:nvPr>
        </p:nvSpPr>
        <p:spPr bwMode="auto">
          <a:xfrm>
            <a:off x="214312" y="71438"/>
            <a:ext cx="6949975" cy="357187"/>
          </a:xfrm>
          <a:prstGeom prst="rect">
            <a:avLst/>
          </a:prstGeom>
          <a:noFill/>
          <a:ln w="9525">
            <a:noFill/>
            <a:miter lim="800000"/>
            <a:headEnd/>
            <a:tailEnd/>
          </a:ln>
        </p:spPr>
        <p:txBody>
          <a:bodyPr/>
          <a:lstStyle>
            <a:lvl1pPr>
              <a:defRPr cap="all"/>
            </a:lvl1pPr>
          </a:lstStyle>
          <a:p>
            <a:pPr lvl="0"/>
            <a:r>
              <a:rPr lang="en-US"/>
              <a:t>Click to edit Master title style</a:t>
            </a:r>
            <a:endParaRPr lang="tr-TR" dirty="0"/>
          </a:p>
        </p:txBody>
      </p:sp>
    </p:spTree>
    <p:extLst>
      <p:ext uri="{BB962C8B-B14F-4D97-AF65-F5344CB8AC3E}">
        <p14:creationId xmlns:p14="http://schemas.microsoft.com/office/powerpoint/2010/main" val="909207547"/>
      </p:ext>
    </p:extLst>
  </p:cSld>
  <p:clrMapOvr>
    <a:masterClrMapping/>
  </p:clrMapOvr>
  <p:transition advClick="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Bullets - 1col">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buClr>
                <a:schemeClr val="accent3"/>
              </a:buClr>
              <a:buSzPct val="115000"/>
              <a:buFont typeface="Arial" pitchFamily="34" charset="0"/>
              <a:buChar char="•"/>
              <a:defRPr sz="2400"/>
            </a:lvl1pPr>
            <a:lvl2pPr>
              <a:buClr>
                <a:schemeClr val="accent3"/>
              </a:buClr>
              <a:buSzPct val="115000"/>
              <a:buFont typeface="Arial" pitchFamily="34" charset="0"/>
              <a:buChar char="•"/>
              <a:defRPr sz="2000"/>
            </a:lvl2pPr>
            <a:lvl3pPr>
              <a:buClr>
                <a:schemeClr val="accent3"/>
              </a:buClr>
              <a:buSzPct val="115000"/>
              <a:buFont typeface="Arial" pitchFamily="34" charset="0"/>
              <a:buChar char="•"/>
              <a:defRPr sz="1800"/>
            </a:lvl3pPr>
            <a:lvl4pPr>
              <a:buClr>
                <a:schemeClr val="accent3"/>
              </a:buClr>
              <a:buSzPct val="115000"/>
              <a:buFont typeface="Arial" pitchFamily="34" charset="0"/>
              <a:buChar char="•"/>
              <a:defRPr sz="1600"/>
            </a:lvl4pPr>
            <a:lvl5pPr>
              <a:buClr>
                <a:schemeClr val="accent3"/>
              </a:buClr>
              <a:buSzPct val="115000"/>
              <a:buFont typeface="Arial" pitchFamily="34" charset="0"/>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dirty="0"/>
          </a:p>
        </p:txBody>
      </p:sp>
      <p:sp>
        <p:nvSpPr>
          <p:cNvPr id="5" name="Text Placeholder 3"/>
          <p:cNvSpPr>
            <a:spLocks noGrp="1"/>
          </p:cNvSpPr>
          <p:nvPr>
            <p:ph type="body" sz="half" idx="2"/>
          </p:nvPr>
        </p:nvSpPr>
        <p:spPr>
          <a:xfrm>
            <a:off x="214282" y="857232"/>
            <a:ext cx="8786874" cy="571504"/>
          </a:xfrm>
        </p:spPr>
        <p:txBody>
          <a:bodyPr/>
          <a:lstStyle>
            <a:lvl1pPr marL="0" indent="0">
              <a:buNone/>
              <a:defRPr sz="2400" i="1">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Title Placeholder 1"/>
          <p:cNvSpPr>
            <a:spLocks noGrp="1"/>
          </p:cNvSpPr>
          <p:nvPr>
            <p:ph type="title"/>
          </p:nvPr>
        </p:nvSpPr>
        <p:spPr bwMode="auto">
          <a:xfrm>
            <a:off x="214312" y="71438"/>
            <a:ext cx="6949975" cy="357187"/>
          </a:xfrm>
          <a:prstGeom prst="rect">
            <a:avLst/>
          </a:prstGeom>
          <a:noFill/>
          <a:ln w="9525">
            <a:noFill/>
            <a:miter lim="800000"/>
            <a:headEnd/>
            <a:tailEnd/>
          </a:ln>
        </p:spPr>
        <p:txBody>
          <a:bodyPr/>
          <a:lstStyle>
            <a:lvl1pPr>
              <a:defRPr cap="all"/>
            </a:lvl1pPr>
          </a:lstStyle>
          <a:p>
            <a:pPr lvl="0"/>
            <a:r>
              <a:rPr lang="en-US"/>
              <a:t>Click to edit Master title style</a:t>
            </a:r>
            <a:endParaRPr lang="tr-TR" dirty="0"/>
          </a:p>
        </p:txBody>
      </p:sp>
    </p:spTree>
  </p:cSld>
  <p:clrMapOvr>
    <a:masterClrMapping/>
  </p:clrMapOvr>
  <p:transition advClick="0"/>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Checkmarks - 2col">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571612"/>
            <a:ext cx="4038600" cy="4525963"/>
          </a:xfrm>
        </p:spPr>
        <p:txBody>
          <a:bodyPr/>
          <a:lstStyle>
            <a:lvl1pPr>
              <a:defRPr sz="2000"/>
            </a:lvl1pPr>
            <a:lvl2pPr marL="742950" indent="-285750">
              <a:buClr>
                <a:schemeClr val="accent5"/>
              </a:buClr>
              <a:buSzPct val="115000"/>
              <a:buFont typeface="Arial"/>
              <a:buChar char="•"/>
              <a:defRPr sz="1800"/>
            </a:lvl2pPr>
            <a:lvl3pPr marL="1143000" indent="-228600">
              <a:buClr>
                <a:schemeClr val="accent5"/>
              </a:buClr>
              <a:buSzPct val="115000"/>
              <a:buFont typeface="Arial"/>
              <a:buChar char="•"/>
              <a:defRPr sz="1600"/>
            </a:lvl3pPr>
            <a:lvl4pPr marL="1600200" indent="-228600">
              <a:buClr>
                <a:schemeClr val="accent5"/>
              </a:buClr>
              <a:buSzPct val="115000"/>
              <a:buFont typeface="Arial"/>
              <a:buChar char="•"/>
              <a:defRPr sz="1400"/>
            </a:lvl4pPr>
            <a:lvl5pPr marL="2057400" indent="-228600">
              <a:buClr>
                <a:schemeClr val="accent5"/>
              </a:buClr>
              <a:buSzPct val="115000"/>
              <a:buFont typeface="Arial"/>
              <a:buChar cha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dirty="0"/>
          </a:p>
        </p:txBody>
      </p:sp>
      <p:sp>
        <p:nvSpPr>
          <p:cNvPr id="4" name="Content Placeholder 3"/>
          <p:cNvSpPr>
            <a:spLocks noGrp="1"/>
          </p:cNvSpPr>
          <p:nvPr>
            <p:ph sz="half" idx="2"/>
          </p:nvPr>
        </p:nvSpPr>
        <p:spPr>
          <a:xfrm>
            <a:off x="4648200" y="1571612"/>
            <a:ext cx="4038600" cy="4525963"/>
          </a:xfrm>
        </p:spPr>
        <p:txBody>
          <a:bodyPr/>
          <a:lstStyle>
            <a:lvl1pPr>
              <a:defRPr sz="2000"/>
            </a:lvl1pPr>
            <a:lvl2pPr marL="742950" indent="-285750">
              <a:buClr>
                <a:schemeClr val="accent5"/>
              </a:buClr>
              <a:buSzPct val="115000"/>
              <a:buFont typeface="Arial"/>
              <a:buChar char="•"/>
              <a:defRPr sz="1800"/>
            </a:lvl2pPr>
            <a:lvl3pPr marL="1143000" indent="-228600">
              <a:buClr>
                <a:schemeClr val="accent5"/>
              </a:buClr>
              <a:buSzPct val="115000"/>
              <a:buFont typeface="Arial"/>
              <a:buChar char="•"/>
              <a:defRPr sz="1600"/>
            </a:lvl3pPr>
            <a:lvl4pPr marL="1600200" indent="-228600">
              <a:buClr>
                <a:schemeClr val="accent5"/>
              </a:buClr>
              <a:buSzPct val="115000"/>
              <a:buFont typeface="Arial"/>
              <a:buChar char="•"/>
              <a:defRPr sz="1400"/>
            </a:lvl4pPr>
            <a:lvl5pPr marL="2057400" indent="-228600">
              <a:buClr>
                <a:schemeClr val="accent5"/>
              </a:buClr>
              <a:buSzPct val="115000"/>
              <a:buFont typeface="Arial"/>
              <a:buChar cha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dirty="0"/>
          </a:p>
        </p:txBody>
      </p:sp>
      <p:sp>
        <p:nvSpPr>
          <p:cNvPr id="6" name="Title Placeholder 1"/>
          <p:cNvSpPr>
            <a:spLocks noGrp="1"/>
          </p:cNvSpPr>
          <p:nvPr>
            <p:ph type="title"/>
          </p:nvPr>
        </p:nvSpPr>
        <p:spPr bwMode="auto">
          <a:xfrm>
            <a:off x="214312" y="71438"/>
            <a:ext cx="6877967" cy="357187"/>
          </a:xfrm>
          <a:prstGeom prst="rect">
            <a:avLst/>
          </a:prstGeom>
          <a:noFill/>
          <a:ln w="9525">
            <a:noFill/>
            <a:miter lim="800000"/>
            <a:headEnd/>
            <a:tailEnd/>
          </a:ln>
        </p:spPr>
        <p:txBody>
          <a:bodyPr/>
          <a:lstStyle>
            <a:lvl1pPr>
              <a:defRPr cap="all"/>
            </a:lvl1pPr>
          </a:lstStyle>
          <a:p>
            <a:pPr lvl="0"/>
            <a:r>
              <a:rPr lang="en-US"/>
              <a:t>Click to edit Master title style</a:t>
            </a:r>
            <a:endParaRPr lang="tr-TR" dirty="0"/>
          </a:p>
        </p:txBody>
      </p:sp>
      <p:sp>
        <p:nvSpPr>
          <p:cNvPr id="7" name="Text Placeholder 3"/>
          <p:cNvSpPr>
            <a:spLocks noGrp="1"/>
          </p:cNvSpPr>
          <p:nvPr>
            <p:ph type="body" sz="half" idx="10"/>
          </p:nvPr>
        </p:nvSpPr>
        <p:spPr>
          <a:xfrm>
            <a:off x="214282" y="857232"/>
            <a:ext cx="8786874" cy="571504"/>
          </a:xfrm>
        </p:spPr>
        <p:txBody>
          <a:bodyPr/>
          <a:lstStyle>
            <a:lvl1pPr marL="0" indent="0">
              <a:buNone/>
              <a:defRPr sz="2400" i="1">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98010380"/>
      </p:ext>
    </p:extLst>
  </p:cSld>
  <p:clrMapOvr>
    <a:masterClrMapping/>
  </p:clrMapOvr>
  <p:transition advClick="0"/>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Checkmarks - 2col alt">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dirty="0"/>
          </a:p>
        </p:txBody>
      </p:sp>
      <p:sp>
        <p:nvSpPr>
          <p:cNvPr id="7" name="Title Placeholder 1"/>
          <p:cNvSpPr>
            <a:spLocks noGrp="1"/>
          </p:cNvSpPr>
          <p:nvPr>
            <p:ph type="title"/>
          </p:nvPr>
        </p:nvSpPr>
        <p:spPr bwMode="auto">
          <a:xfrm>
            <a:off x="214312" y="71438"/>
            <a:ext cx="6949975" cy="357187"/>
          </a:xfrm>
          <a:prstGeom prst="rect">
            <a:avLst/>
          </a:prstGeom>
          <a:noFill/>
          <a:ln w="9525">
            <a:noFill/>
            <a:miter lim="800000"/>
            <a:headEnd/>
            <a:tailEnd/>
          </a:ln>
        </p:spPr>
        <p:txBody>
          <a:bodyPr/>
          <a:lstStyle>
            <a:lvl1pPr>
              <a:defRPr cap="all"/>
            </a:lvl1pPr>
          </a:lstStyle>
          <a:p>
            <a:pPr lvl="0"/>
            <a:r>
              <a:rPr lang="en-US"/>
              <a:t>Click to edit Master title style</a:t>
            </a:r>
            <a:endParaRPr lang="tr-TR" dirty="0"/>
          </a:p>
        </p:txBody>
      </p:sp>
    </p:spTree>
    <p:extLst>
      <p:ext uri="{BB962C8B-B14F-4D97-AF65-F5344CB8AC3E}">
        <p14:creationId xmlns:p14="http://schemas.microsoft.com/office/powerpoint/2010/main" val="3551739091"/>
      </p:ext>
    </p:extLst>
  </p:cSld>
  <p:clrMapOvr>
    <a:masterClrMapping/>
  </p:clrMapOvr>
  <p:transition advClick="0"/>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Sidebar Text on Left">
    <p:spTree>
      <p:nvGrpSpPr>
        <p:cNvPr id="1" name=""/>
        <p:cNvGrpSpPr/>
        <p:nvPr/>
      </p:nvGrpSpPr>
      <p:grpSpPr>
        <a:xfrm>
          <a:off x="0" y="0"/>
          <a:ext cx="0" cy="0"/>
          <a:chOff x="0" y="0"/>
          <a:chExt cx="0" cy="0"/>
        </a:xfrm>
      </p:grpSpPr>
      <p:cxnSp>
        <p:nvCxnSpPr>
          <p:cNvPr id="8" name="Straight Connector 7"/>
          <p:cNvCxnSpPr/>
          <p:nvPr/>
        </p:nvCxnSpPr>
        <p:spPr>
          <a:xfrm rot="5400000">
            <a:off x="1574800" y="3636963"/>
            <a:ext cx="32797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4" name="Title Placeholder 1"/>
          <p:cNvSpPr>
            <a:spLocks noGrp="1"/>
          </p:cNvSpPr>
          <p:nvPr>
            <p:ph type="title"/>
          </p:nvPr>
        </p:nvSpPr>
        <p:spPr bwMode="auto">
          <a:xfrm>
            <a:off x="214283" y="71414"/>
            <a:ext cx="6950005" cy="357190"/>
          </a:xfrm>
          <a:prstGeom prst="rect">
            <a:avLst/>
          </a:prstGeom>
          <a:noFill/>
          <a:ln w="9525">
            <a:noFill/>
            <a:miter lim="800000"/>
            <a:headEnd/>
            <a:tailEnd/>
          </a:ln>
        </p:spPr>
        <p:txBody>
          <a:bodyPr/>
          <a:lstStyle>
            <a:lvl1pPr>
              <a:defRPr cap="all"/>
            </a:lvl1pPr>
          </a:lstStyle>
          <a:p>
            <a:pPr lvl="0"/>
            <a:r>
              <a:rPr lang="en-US"/>
              <a:t>Click to edit Master title style</a:t>
            </a:r>
            <a:endParaRPr lang="tr-TR" dirty="0"/>
          </a:p>
        </p:txBody>
      </p:sp>
      <p:sp>
        <p:nvSpPr>
          <p:cNvPr id="7" name="Text Placeholder 3"/>
          <p:cNvSpPr>
            <a:spLocks noGrp="1"/>
          </p:cNvSpPr>
          <p:nvPr>
            <p:ph type="body" sz="half" idx="2"/>
          </p:nvPr>
        </p:nvSpPr>
        <p:spPr>
          <a:xfrm>
            <a:off x="214282" y="857232"/>
            <a:ext cx="8786874" cy="571504"/>
          </a:xfrm>
        </p:spPr>
        <p:txBody>
          <a:bodyPr/>
          <a:lstStyle>
            <a:lvl1pPr marL="0" indent="0">
              <a:buNone/>
              <a:defRPr sz="2400" i="1">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3"/>
          <p:cNvSpPr>
            <a:spLocks noGrp="1"/>
          </p:cNvSpPr>
          <p:nvPr>
            <p:ph type="body" sz="half" idx="10"/>
          </p:nvPr>
        </p:nvSpPr>
        <p:spPr>
          <a:xfrm>
            <a:off x="201172" y="2000240"/>
            <a:ext cx="2714644" cy="3286148"/>
          </a:xfrm>
        </p:spPr>
        <p:txBody>
          <a:bodyPr/>
          <a:lstStyle>
            <a:lvl1pPr marL="0" indent="0">
              <a:lnSpc>
                <a:spcPct val="150000"/>
              </a:lnSpc>
              <a:buNone/>
              <a:defRPr sz="2000" i="0">
                <a:solidFill>
                  <a:schemeClr val="tx1"/>
                </a:solidFill>
                <a:latin typeface="PT Sans Narrow" pitchFamily="34" charset="-94"/>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11"/>
          </p:nvPr>
        </p:nvSpPr>
        <p:spPr>
          <a:xfrm>
            <a:off x="3571868" y="2000240"/>
            <a:ext cx="4929222" cy="357190"/>
          </a:xfrm>
        </p:spPr>
        <p:txBody>
          <a:bodyPr/>
          <a:lstStyle>
            <a:lvl1pPr marL="0" marR="0" indent="0" algn="l" defTabSz="914400" rtl="0" eaLnBrk="0" fontAlgn="base" latinLnBrk="0" hangingPunct="0">
              <a:lnSpc>
                <a:spcPts val="2500"/>
              </a:lnSpc>
              <a:spcBef>
                <a:spcPct val="20000"/>
              </a:spcBef>
              <a:spcAft>
                <a:spcPct val="0"/>
              </a:spcAft>
              <a:buClr>
                <a:srgbClr val="A1AC75"/>
              </a:buClr>
              <a:buSzPct val="150000"/>
              <a:buFontTx/>
              <a:buNone/>
              <a:tabLst/>
              <a:defRPr sz="2000" b="1" i="0">
                <a:solidFill>
                  <a:schemeClr val="bg2"/>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3"/>
          <p:cNvSpPr>
            <a:spLocks noGrp="1"/>
          </p:cNvSpPr>
          <p:nvPr>
            <p:ph type="body" sz="half" idx="12"/>
          </p:nvPr>
        </p:nvSpPr>
        <p:spPr>
          <a:xfrm>
            <a:off x="3571868" y="2357430"/>
            <a:ext cx="4929222" cy="2928958"/>
          </a:xfrm>
        </p:spPr>
        <p:txBody>
          <a:bodyPr/>
          <a:lstStyle>
            <a:lvl1pPr marL="285750" marR="0" indent="-285750" algn="l" defTabSz="914400" rtl="0" eaLnBrk="0" fontAlgn="base" latinLnBrk="0" hangingPunct="0">
              <a:lnSpc>
                <a:spcPts val="2500"/>
              </a:lnSpc>
              <a:spcBef>
                <a:spcPct val="20000"/>
              </a:spcBef>
              <a:spcAft>
                <a:spcPct val="0"/>
              </a:spcAft>
              <a:buClr>
                <a:srgbClr val="A1AC75"/>
              </a:buClr>
              <a:buSzPct val="115000"/>
              <a:buFont typeface="Arial"/>
              <a:buChar char="•"/>
              <a:tabLst/>
              <a:defRPr sz="1800" i="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3898240"/>
      </p:ext>
    </p:extLst>
  </p:cSld>
  <p:clrMapOvr>
    <a:masterClrMapping/>
  </p:clrMapOvr>
  <p:transition advClick="0"/>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Left Picture with Text">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23528" y="1801316"/>
            <a:ext cx="3024336" cy="393194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endParaRPr lang="tr-TR" noProof="0" dirty="0"/>
          </a:p>
        </p:txBody>
      </p:sp>
      <p:sp>
        <p:nvSpPr>
          <p:cNvPr id="7" name="Text Placeholder 3"/>
          <p:cNvSpPr>
            <a:spLocks noGrp="1"/>
          </p:cNvSpPr>
          <p:nvPr>
            <p:ph type="body" sz="half" idx="2"/>
          </p:nvPr>
        </p:nvSpPr>
        <p:spPr>
          <a:xfrm>
            <a:off x="214282" y="857232"/>
            <a:ext cx="8786874" cy="571504"/>
          </a:xfrm>
        </p:spPr>
        <p:txBody>
          <a:bodyPr/>
          <a:lstStyle>
            <a:lvl1pPr marL="0" indent="0">
              <a:buNone/>
              <a:defRPr sz="2400" i="1">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Title Placeholder 1"/>
          <p:cNvSpPr>
            <a:spLocks noGrp="1"/>
          </p:cNvSpPr>
          <p:nvPr>
            <p:ph type="title"/>
          </p:nvPr>
        </p:nvSpPr>
        <p:spPr bwMode="auto">
          <a:xfrm>
            <a:off x="214283" y="71414"/>
            <a:ext cx="6950005" cy="357190"/>
          </a:xfrm>
          <a:prstGeom prst="rect">
            <a:avLst/>
          </a:prstGeom>
          <a:noFill/>
          <a:ln w="9525">
            <a:noFill/>
            <a:miter lim="800000"/>
            <a:headEnd/>
            <a:tailEnd/>
          </a:ln>
        </p:spPr>
        <p:txBody>
          <a:bodyPr/>
          <a:lstStyle>
            <a:lvl1pPr>
              <a:defRPr cap="all"/>
            </a:lvl1pPr>
          </a:lstStyle>
          <a:p>
            <a:pPr lvl="0"/>
            <a:r>
              <a:rPr lang="en-US"/>
              <a:t>Click to edit Master title style</a:t>
            </a:r>
            <a:endParaRPr lang="tr-TR" dirty="0"/>
          </a:p>
        </p:txBody>
      </p:sp>
      <p:sp>
        <p:nvSpPr>
          <p:cNvPr id="9" name="Text Placeholder 3"/>
          <p:cNvSpPr>
            <a:spLocks noGrp="1"/>
          </p:cNvSpPr>
          <p:nvPr>
            <p:ph type="body" sz="half" idx="11"/>
          </p:nvPr>
        </p:nvSpPr>
        <p:spPr>
          <a:xfrm>
            <a:off x="3571868" y="1784216"/>
            <a:ext cx="4929222" cy="357190"/>
          </a:xfrm>
        </p:spPr>
        <p:txBody>
          <a:bodyPr/>
          <a:lstStyle>
            <a:lvl1pPr marL="0" marR="0" indent="0" algn="l" defTabSz="914400" rtl="0" eaLnBrk="0" fontAlgn="base" latinLnBrk="0" hangingPunct="0">
              <a:lnSpc>
                <a:spcPts val="2500"/>
              </a:lnSpc>
              <a:spcBef>
                <a:spcPct val="20000"/>
              </a:spcBef>
              <a:spcAft>
                <a:spcPct val="0"/>
              </a:spcAft>
              <a:buClr>
                <a:srgbClr val="A1AC75"/>
              </a:buClr>
              <a:buSzPct val="150000"/>
              <a:buFontTx/>
              <a:buNone/>
              <a:tabLst/>
              <a:defRPr sz="2000" b="1" i="0">
                <a:solidFill>
                  <a:schemeClr val="bg2"/>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12"/>
          </p:nvPr>
        </p:nvSpPr>
        <p:spPr>
          <a:xfrm>
            <a:off x="3571868" y="2141406"/>
            <a:ext cx="4929222" cy="3591850"/>
          </a:xfrm>
        </p:spPr>
        <p:txBody>
          <a:bodyPr/>
          <a:lstStyle>
            <a:lvl1pPr marL="285750" marR="0" indent="-285750" algn="l" defTabSz="914400" rtl="0" eaLnBrk="0" fontAlgn="base" latinLnBrk="0" hangingPunct="0">
              <a:lnSpc>
                <a:spcPts val="2500"/>
              </a:lnSpc>
              <a:spcBef>
                <a:spcPct val="20000"/>
              </a:spcBef>
              <a:spcAft>
                <a:spcPct val="0"/>
              </a:spcAft>
              <a:buClr>
                <a:srgbClr val="A1AC75"/>
              </a:buClr>
              <a:buSzPct val="115000"/>
              <a:buFont typeface="Arial"/>
              <a:buChar char="•"/>
              <a:tabLst/>
              <a:defRPr sz="1800" i="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09793436"/>
      </p:ext>
    </p:extLst>
  </p:cSld>
  <p:clrMapOvr>
    <a:masterClrMapping/>
  </p:clrMapOvr>
  <p:transition advClick="0"/>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4" name="Title Placeholder 1"/>
          <p:cNvSpPr>
            <a:spLocks noGrp="1"/>
          </p:cNvSpPr>
          <p:nvPr>
            <p:ph type="title"/>
          </p:nvPr>
        </p:nvSpPr>
        <p:spPr bwMode="auto">
          <a:xfrm>
            <a:off x="214283" y="71414"/>
            <a:ext cx="6950005" cy="357190"/>
          </a:xfrm>
          <a:prstGeom prst="rect">
            <a:avLst/>
          </a:prstGeom>
          <a:noFill/>
          <a:ln w="9525">
            <a:noFill/>
            <a:miter lim="800000"/>
            <a:headEnd/>
            <a:tailEnd/>
          </a:ln>
        </p:spPr>
        <p:txBody>
          <a:bodyPr/>
          <a:lstStyle>
            <a:lvl1pPr>
              <a:defRPr cap="all"/>
            </a:lvl1pPr>
          </a:lstStyle>
          <a:p>
            <a:pPr lvl="0"/>
            <a:r>
              <a:rPr lang="en-US"/>
              <a:t>Click to edit Master title style</a:t>
            </a:r>
            <a:endParaRPr lang="tr-TR" dirty="0"/>
          </a:p>
        </p:txBody>
      </p:sp>
      <p:sp>
        <p:nvSpPr>
          <p:cNvPr id="7" name="Text Placeholder 3"/>
          <p:cNvSpPr>
            <a:spLocks noGrp="1"/>
          </p:cNvSpPr>
          <p:nvPr>
            <p:ph type="body" sz="half" idx="2"/>
          </p:nvPr>
        </p:nvSpPr>
        <p:spPr>
          <a:xfrm>
            <a:off x="214282" y="857232"/>
            <a:ext cx="8786874" cy="411528"/>
          </a:xfrm>
        </p:spPr>
        <p:txBody>
          <a:bodyPr/>
          <a:lstStyle>
            <a:lvl1pPr marL="0" indent="0">
              <a:buNone/>
              <a:defRPr sz="2400" i="1">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22170853"/>
      </p:ext>
    </p:extLst>
  </p:cSld>
  <p:clrMapOvr>
    <a:masterClrMapping/>
  </p:clrMapOvr>
  <p:transition advClick="0"/>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ext with Grey Box - 2col">
    <p:spTree>
      <p:nvGrpSpPr>
        <p:cNvPr id="1" name=""/>
        <p:cNvGrpSpPr/>
        <p:nvPr/>
      </p:nvGrpSpPr>
      <p:grpSpPr>
        <a:xfrm>
          <a:off x="0" y="0"/>
          <a:ext cx="0" cy="0"/>
          <a:chOff x="0" y="0"/>
          <a:chExt cx="0" cy="0"/>
        </a:xfrm>
      </p:grpSpPr>
      <p:sp>
        <p:nvSpPr>
          <p:cNvPr id="8" name="Rectangle 7"/>
          <p:cNvSpPr/>
          <p:nvPr/>
        </p:nvSpPr>
        <p:spPr>
          <a:xfrm>
            <a:off x="0" y="4429125"/>
            <a:ext cx="9144000" cy="10715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dirty="0"/>
          </a:p>
        </p:txBody>
      </p:sp>
      <p:sp>
        <p:nvSpPr>
          <p:cNvPr id="10" name="Text Placeholder 3"/>
          <p:cNvSpPr>
            <a:spLocks noGrp="1"/>
          </p:cNvSpPr>
          <p:nvPr>
            <p:ph type="body" sz="half" idx="13"/>
          </p:nvPr>
        </p:nvSpPr>
        <p:spPr>
          <a:xfrm>
            <a:off x="5000628" y="1772816"/>
            <a:ext cx="3857652" cy="2299126"/>
          </a:xfrm>
        </p:spPr>
        <p:txBody>
          <a:bodyPr/>
          <a:lstStyle>
            <a:lvl1pPr marL="0" marR="0" indent="0" algn="l" defTabSz="914400" rtl="0" eaLnBrk="0" fontAlgn="base" latinLnBrk="0" hangingPunct="0">
              <a:lnSpc>
                <a:spcPts val="2500"/>
              </a:lnSpc>
              <a:spcBef>
                <a:spcPct val="20000"/>
              </a:spcBef>
              <a:spcAft>
                <a:spcPct val="0"/>
              </a:spcAft>
              <a:buClr>
                <a:srgbClr val="A1AC75"/>
              </a:buClr>
              <a:buSzPct val="150000"/>
              <a:buFontTx/>
              <a:buNone/>
              <a:tabLst/>
              <a:defRPr sz="2000" i="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Title Placeholder 1"/>
          <p:cNvSpPr>
            <a:spLocks noGrp="1"/>
          </p:cNvSpPr>
          <p:nvPr>
            <p:ph type="title"/>
          </p:nvPr>
        </p:nvSpPr>
        <p:spPr bwMode="auto">
          <a:xfrm>
            <a:off x="214283" y="71414"/>
            <a:ext cx="6950005" cy="357190"/>
          </a:xfrm>
          <a:prstGeom prst="rect">
            <a:avLst/>
          </a:prstGeom>
          <a:noFill/>
          <a:ln w="9525">
            <a:noFill/>
            <a:miter lim="800000"/>
            <a:headEnd/>
            <a:tailEnd/>
          </a:ln>
        </p:spPr>
        <p:txBody>
          <a:bodyPr/>
          <a:lstStyle>
            <a:lvl1pPr>
              <a:defRPr cap="all"/>
            </a:lvl1pPr>
          </a:lstStyle>
          <a:p>
            <a:pPr lvl="0"/>
            <a:r>
              <a:rPr lang="en-US"/>
              <a:t>Click to edit Master title style</a:t>
            </a:r>
            <a:endParaRPr lang="tr-TR" dirty="0"/>
          </a:p>
        </p:txBody>
      </p:sp>
      <p:sp>
        <p:nvSpPr>
          <p:cNvPr id="7" name="Text Placeholder 3"/>
          <p:cNvSpPr>
            <a:spLocks noGrp="1"/>
          </p:cNvSpPr>
          <p:nvPr>
            <p:ph type="body" sz="half" idx="2"/>
          </p:nvPr>
        </p:nvSpPr>
        <p:spPr>
          <a:xfrm>
            <a:off x="214282" y="857232"/>
            <a:ext cx="8786874" cy="555544"/>
          </a:xfrm>
        </p:spPr>
        <p:txBody>
          <a:bodyPr/>
          <a:lstStyle>
            <a:lvl1pPr marL="0" indent="0">
              <a:buNone/>
              <a:defRPr sz="2400" i="1">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3"/>
          <p:cNvSpPr>
            <a:spLocks noGrp="1"/>
          </p:cNvSpPr>
          <p:nvPr>
            <p:ph type="body" sz="half" idx="12"/>
          </p:nvPr>
        </p:nvSpPr>
        <p:spPr>
          <a:xfrm>
            <a:off x="285720" y="1772816"/>
            <a:ext cx="3857652" cy="2299126"/>
          </a:xfrm>
        </p:spPr>
        <p:txBody>
          <a:bodyPr/>
          <a:lstStyle>
            <a:lvl1pPr marL="0" marR="0" indent="0" algn="l" defTabSz="914400" rtl="0" eaLnBrk="0" fontAlgn="base" latinLnBrk="0" hangingPunct="0">
              <a:lnSpc>
                <a:spcPts val="2500"/>
              </a:lnSpc>
              <a:spcBef>
                <a:spcPct val="20000"/>
              </a:spcBef>
              <a:spcAft>
                <a:spcPct val="0"/>
              </a:spcAft>
              <a:buClr>
                <a:srgbClr val="A1AC75"/>
              </a:buClr>
              <a:buSzPct val="150000"/>
              <a:buFontTx/>
              <a:buNone/>
              <a:tabLst/>
              <a:defRPr sz="2000" i="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Text Placeholder 3"/>
          <p:cNvSpPr>
            <a:spLocks noGrp="1"/>
          </p:cNvSpPr>
          <p:nvPr>
            <p:ph type="body" sz="half" idx="14"/>
          </p:nvPr>
        </p:nvSpPr>
        <p:spPr>
          <a:xfrm>
            <a:off x="251520" y="4643446"/>
            <a:ext cx="8640960" cy="428628"/>
          </a:xfrm>
        </p:spPr>
        <p:txBody>
          <a:bodyPr/>
          <a:lstStyle>
            <a:lvl1pPr marL="0" marR="0" indent="0" algn="ctr" defTabSz="914400" rtl="0" eaLnBrk="0" fontAlgn="base" latinLnBrk="0" hangingPunct="0">
              <a:lnSpc>
                <a:spcPts val="2500"/>
              </a:lnSpc>
              <a:spcBef>
                <a:spcPct val="20000"/>
              </a:spcBef>
              <a:spcAft>
                <a:spcPct val="0"/>
              </a:spcAft>
              <a:buClr>
                <a:srgbClr val="A1AC75"/>
              </a:buClr>
              <a:buSzPct val="150000"/>
              <a:buFontTx/>
              <a:buNone/>
              <a:tabLst/>
              <a:defRPr sz="3600" i="0" cap="all">
                <a:solidFill>
                  <a:schemeClr val="bg1"/>
                </a:solidFill>
                <a:latin typeface="Lato Black" pitchFamily="34" charset="-94"/>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3" name="Text Placeholder 3"/>
          <p:cNvSpPr>
            <a:spLocks noGrp="1"/>
          </p:cNvSpPr>
          <p:nvPr>
            <p:ph type="body" sz="half" idx="15"/>
          </p:nvPr>
        </p:nvSpPr>
        <p:spPr>
          <a:xfrm>
            <a:off x="251520" y="5072074"/>
            <a:ext cx="8640960" cy="357190"/>
          </a:xfrm>
        </p:spPr>
        <p:txBody>
          <a:bodyPr/>
          <a:lstStyle>
            <a:lvl1pPr marL="0" marR="0" indent="0" algn="ctr" defTabSz="914400" rtl="0" eaLnBrk="0" fontAlgn="base" latinLnBrk="0" hangingPunct="0">
              <a:lnSpc>
                <a:spcPts val="2500"/>
              </a:lnSpc>
              <a:spcBef>
                <a:spcPct val="20000"/>
              </a:spcBef>
              <a:spcAft>
                <a:spcPct val="0"/>
              </a:spcAft>
              <a:buClr>
                <a:srgbClr val="A1AC75"/>
              </a:buClr>
              <a:buSzPct val="150000"/>
              <a:buFontTx/>
              <a:buNone/>
              <a:tabLst/>
              <a:defRPr sz="2100" i="0">
                <a:solidFill>
                  <a:schemeClr val="bg1"/>
                </a:solidFill>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66239304"/>
      </p:ext>
    </p:extLst>
  </p:cSld>
  <p:clrMapOvr>
    <a:masterClrMapping/>
  </p:clrMapOvr>
  <p:transition advClick="0"/>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ext Only - 3col">
    <p:spTree>
      <p:nvGrpSpPr>
        <p:cNvPr id="1" name=""/>
        <p:cNvGrpSpPr/>
        <p:nvPr/>
      </p:nvGrpSpPr>
      <p:grpSpPr>
        <a:xfrm>
          <a:off x="0" y="0"/>
          <a:ext cx="0" cy="0"/>
          <a:chOff x="0" y="0"/>
          <a:chExt cx="0" cy="0"/>
        </a:xfrm>
      </p:grpSpPr>
      <p:sp>
        <p:nvSpPr>
          <p:cNvPr id="4" name="Title Placeholder 1"/>
          <p:cNvSpPr>
            <a:spLocks noGrp="1"/>
          </p:cNvSpPr>
          <p:nvPr>
            <p:ph type="title"/>
          </p:nvPr>
        </p:nvSpPr>
        <p:spPr bwMode="auto">
          <a:xfrm>
            <a:off x="214283" y="71414"/>
            <a:ext cx="6950005" cy="357190"/>
          </a:xfrm>
          <a:prstGeom prst="rect">
            <a:avLst/>
          </a:prstGeom>
          <a:noFill/>
          <a:ln w="9525">
            <a:noFill/>
            <a:miter lim="800000"/>
            <a:headEnd/>
            <a:tailEnd/>
          </a:ln>
        </p:spPr>
        <p:txBody>
          <a:bodyPr/>
          <a:lstStyle>
            <a:lvl1pPr>
              <a:defRPr cap="all"/>
            </a:lvl1pPr>
          </a:lstStyle>
          <a:p>
            <a:pPr lvl="0"/>
            <a:r>
              <a:rPr lang="en-US"/>
              <a:t>Click to edit Master title style</a:t>
            </a:r>
            <a:endParaRPr lang="tr-TR" dirty="0"/>
          </a:p>
        </p:txBody>
      </p:sp>
      <p:sp>
        <p:nvSpPr>
          <p:cNvPr id="7" name="Text Placeholder 3"/>
          <p:cNvSpPr>
            <a:spLocks noGrp="1"/>
          </p:cNvSpPr>
          <p:nvPr>
            <p:ph type="body" sz="half" idx="2"/>
          </p:nvPr>
        </p:nvSpPr>
        <p:spPr>
          <a:xfrm>
            <a:off x="251521" y="857232"/>
            <a:ext cx="8640959" cy="571504"/>
          </a:xfrm>
        </p:spPr>
        <p:txBody>
          <a:bodyPr/>
          <a:lstStyle>
            <a:lvl1pPr marL="0" indent="0" algn="ctr">
              <a:buNone/>
              <a:defRPr sz="2400" i="1">
                <a:solidFill>
                  <a:schemeClr val="bg2"/>
                </a:solidFill>
                <a:latin typeface="Lato Black" pitchFamily="34" charset="-94"/>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5" name="Text Placeholder 3"/>
          <p:cNvSpPr>
            <a:spLocks noGrp="1"/>
          </p:cNvSpPr>
          <p:nvPr>
            <p:ph type="body" sz="half" idx="12"/>
          </p:nvPr>
        </p:nvSpPr>
        <p:spPr>
          <a:xfrm>
            <a:off x="500034" y="2204864"/>
            <a:ext cx="2143140" cy="3152962"/>
          </a:xfrm>
        </p:spPr>
        <p:txBody>
          <a:bodyPr/>
          <a:lstStyle>
            <a:lvl1pPr marL="0" marR="0" indent="0" algn="ctr" defTabSz="914400" rtl="0" eaLnBrk="0" fontAlgn="base" latinLnBrk="0" hangingPunct="0">
              <a:lnSpc>
                <a:spcPts val="2500"/>
              </a:lnSpc>
              <a:spcBef>
                <a:spcPct val="20000"/>
              </a:spcBef>
              <a:spcAft>
                <a:spcPct val="0"/>
              </a:spcAft>
              <a:buClr>
                <a:srgbClr val="A1AC75"/>
              </a:buClr>
              <a:buSzPct val="150000"/>
              <a:buFontTx/>
              <a:buNone/>
              <a:tabLst/>
              <a:defRPr sz="1800" i="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6" name="Text Placeholder 3"/>
          <p:cNvSpPr>
            <a:spLocks noGrp="1"/>
          </p:cNvSpPr>
          <p:nvPr>
            <p:ph type="body" sz="half" idx="13"/>
          </p:nvPr>
        </p:nvSpPr>
        <p:spPr>
          <a:xfrm>
            <a:off x="3500430" y="2204864"/>
            <a:ext cx="2143140" cy="3152962"/>
          </a:xfrm>
        </p:spPr>
        <p:txBody>
          <a:bodyPr/>
          <a:lstStyle>
            <a:lvl1pPr marL="0" marR="0" indent="0" algn="ctr" defTabSz="914400" rtl="0" eaLnBrk="0" fontAlgn="base" latinLnBrk="0" hangingPunct="0">
              <a:lnSpc>
                <a:spcPts val="2500"/>
              </a:lnSpc>
              <a:spcBef>
                <a:spcPct val="20000"/>
              </a:spcBef>
              <a:spcAft>
                <a:spcPct val="0"/>
              </a:spcAft>
              <a:buClr>
                <a:srgbClr val="A1AC75"/>
              </a:buClr>
              <a:buSzPct val="150000"/>
              <a:buFontTx/>
              <a:buNone/>
              <a:tabLst/>
              <a:defRPr sz="1800" i="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7" name="Text Placeholder 3"/>
          <p:cNvSpPr>
            <a:spLocks noGrp="1"/>
          </p:cNvSpPr>
          <p:nvPr>
            <p:ph type="body" sz="half" idx="14"/>
          </p:nvPr>
        </p:nvSpPr>
        <p:spPr>
          <a:xfrm>
            <a:off x="6500826" y="2204864"/>
            <a:ext cx="2143140" cy="3152962"/>
          </a:xfrm>
        </p:spPr>
        <p:txBody>
          <a:bodyPr/>
          <a:lstStyle>
            <a:lvl1pPr marL="0" marR="0" indent="0" algn="ctr" defTabSz="914400" rtl="0" eaLnBrk="0" fontAlgn="base" latinLnBrk="0" hangingPunct="0">
              <a:lnSpc>
                <a:spcPts val="2500"/>
              </a:lnSpc>
              <a:spcBef>
                <a:spcPct val="20000"/>
              </a:spcBef>
              <a:spcAft>
                <a:spcPct val="0"/>
              </a:spcAft>
              <a:buClr>
                <a:srgbClr val="A1AC75"/>
              </a:buClr>
              <a:buSzPct val="150000"/>
              <a:buFontTx/>
              <a:buNone/>
              <a:tabLst/>
              <a:defRPr sz="1800" i="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70894586"/>
      </p:ext>
    </p:extLst>
  </p:cSld>
  <p:clrMapOvr>
    <a:masterClrMapping/>
  </p:clrMapOvr>
  <p:transition advClick="0"/>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Image Only">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1034105" y="1484784"/>
            <a:ext cx="7075791" cy="4682508"/>
          </a:xfrm>
        </p:spPr>
        <p:txBody>
          <a:bodyPr rtlCol="0">
            <a:normAutofit/>
          </a:bodyPr>
          <a:lstStyle>
            <a:lvl1pPr>
              <a:buFontTx/>
              <a:buNone/>
              <a:defRPr/>
            </a:lvl1pPr>
          </a:lstStyle>
          <a:p>
            <a:pPr lvl="0"/>
            <a:r>
              <a:rPr lang="en-US" noProof="0" dirty="0"/>
              <a:t>Click icon to add picture</a:t>
            </a:r>
            <a:endParaRPr lang="tr-TR" noProof="0" dirty="0"/>
          </a:p>
        </p:txBody>
      </p:sp>
      <p:sp>
        <p:nvSpPr>
          <p:cNvPr id="5" name="Title Placeholder 1"/>
          <p:cNvSpPr>
            <a:spLocks noGrp="1"/>
          </p:cNvSpPr>
          <p:nvPr>
            <p:ph type="title"/>
          </p:nvPr>
        </p:nvSpPr>
        <p:spPr bwMode="auto">
          <a:xfrm>
            <a:off x="214312" y="71438"/>
            <a:ext cx="6949975" cy="357187"/>
          </a:xfrm>
          <a:prstGeom prst="rect">
            <a:avLst/>
          </a:prstGeom>
          <a:noFill/>
          <a:ln w="9525">
            <a:noFill/>
            <a:miter lim="800000"/>
            <a:headEnd/>
            <a:tailEnd/>
          </a:ln>
        </p:spPr>
        <p:txBody>
          <a:bodyPr/>
          <a:lstStyle>
            <a:lvl1pPr>
              <a:defRPr cap="all"/>
            </a:lvl1pPr>
          </a:lstStyle>
          <a:p>
            <a:pPr lvl="0"/>
            <a:r>
              <a:rPr lang="en-US"/>
              <a:t>Click to edit Master title style</a:t>
            </a:r>
            <a:endParaRPr lang="tr-TR" dirty="0"/>
          </a:p>
        </p:txBody>
      </p:sp>
      <p:sp>
        <p:nvSpPr>
          <p:cNvPr id="6" name="Text Placeholder 3"/>
          <p:cNvSpPr>
            <a:spLocks noGrp="1"/>
          </p:cNvSpPr>
          <p:nvPr>
            <p:ph type="body" sz="half" idx="2"/>
          </p:nvPr>
        </p:nvSpPr>
        <p:spPr>
          <a:xfrm>
            <a:off x="359533" y="857232"/>
            <a:ext cx="8424935" cy="571504"/>
          </a:xfrm>
        </p:spPr>
        <p:txBody>
          <a:bodyPr/>
          <a:lstStyle>
            <a:lvl1pPr marL="0" indent="0" algn="ctr">
              <a:buNone/>
              <a:defRPr sz="2400" i="1">
                <a:solidFill>
                  <a:schemeClr val="bg2"/>
                </a:solidFill>
                <a:latin typeface="Lato Black" pitchFamily="34" charset="-94"/>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783248815"/>
      </p:ext>
    </p:extLst>
  </p:cSld>
  <p:clrMapOvr>
    <a:masterClrMapping/>
  </p:clrMapOvr>
  <p:transition advClick="0"/>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Image Only - Full">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639485"/>
            <a:ext cx="9144000" cy="6229098"/>
          </a:xfrm>
        </p:spPr>
        <p:txBody>
          <a:bodyPr rtlCol="0">
            <a:normAutofit/>
          </a:bodyPr>
          <a:lstStyle>
            <a:lvl1pPr>
              <a:buFontTx/>
              <a:buNone/>
              <a:defRPr/>
            </a:lvl1pPr>
          </a:lstStyle>
          <a:p>
            <a:pPr lvl="0"/>
            <a:r>
              <a:rPr lang="en-US" noProof="0" dirty="0"/>
              <a:t>Click icon to add picture</a:t>
            </a:r>
            <a:endParaRPr lang="tr-TR" noProof="0" dirty="0"/>
          </a:p>
        </p:txBody>
      </p:sp>
      <p:sp>
        <p:nvSpPr>
          <p:cNvPr id="5" name="Title Placeholder 1"/>
          <p:cNvSpPr>
            <a:spLocks noGrp="1"/>
          </p:cNvSpPr>
          <p:nvPr>
            <p:ph type="title"/>
          </p:nvPr>
        </p:nvSpPr>
        <p:spPr bwMode="auto">
          <a:xfrm>
            <a:off x="214312" y="71438"/>
            <a:ext cx="6949975" cy="357187"/>
          </a:xfrm>
          <a:prstGeom prst="rect">
            <a:avLst/>
          </a:prstGeom>
          <a:noFill/>
          <a:ln w="9525">
            <a:noFill/>
            <a:miter lim="800000"/>
            <a:headEnd/>
            <a:tailEnd/>
          </a:ln>
        </p:spPr>
        <p:txBody>
          <a:bodyPr/>
          <a:lstStyle>
            <a:lvl1pPr>
              <a:defRPr cap="all"/>
            </a:lvl1pPr>
          </a:lstStyle>
          <a:p>
            <a:pPr lvl="0"/>
            <a:r>
              <a:rPr lang="en-US"/>
              <a:t>Click to edit Master title style</a:t>
            </a:r>
            <a:endParaRPr lang="tr-TR" dirty="0"/>
          </a:p>
        </p:txBody>
      </p:sp>
    </p:spTree>
    <p:extLst>
      <p:ext uri="{BB962C8B-B14F-4D97-AF65-F5344CB8AC3E}">
        <p14:creationId xmlns:p14="http://schemas.microsoft.com/office/powerpoint/2010/main" val="2959775393"/>
      </p:ext>
    </p:extLst>
  </p:cSld>
  <p:clrMapOvr>
    <a:masterClrMapping/>
  </p:clrMapOvr>
  <p:transition advClick="0"/>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hree Photos with Captions">
    <p:spTree>
      <p:nvGrpSpPr>
        <p:cNvPr id="1" name=""/>
        <p:cNvGrpSpPr/>
        <p:nvPr/>
      </p:nvGrpSpPr>
      <p:grpSpPr>
        <a:xfrm>
          <a:off x="0" y="0"/>
          <a:ext cx="0" cy="0"/>
          <a:chOff x="0" y="0"/>
          <a:chExt cx="0" cy="0"/>
        </a:xfrm>
      </p:grpSpPr>
      <p:sp>
        <p:nvSpPr>
          <p:cNvPr id="29" name="Text Placeholder 2"/>
          <p:cNvSpPr>
            <a:spLocks noGrp="1"/>
          </p:cNvSpPr>
          <p:nvPr>
            <p:ph type="body" idx="22"/>
          </p:nvPr>
        </p:nvSpPr>
        <p:spPr>
          <a:xfrm>
            <a:off x="6228098" y="4357124"/>
            <a:ext cx="2560302" cy="1376132"/>
          </a:xfrm>
        </p:spPr>
        <p:txBody>
          <a:bodyPr/>
          <a:lstStyle>
            <a:lvl1pPr marL="0" indent="0" algn="l">
              <a:buNone/>
              <a:defRPr sz="1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4" name="Text Placeholder 3"/>
          <p:cNvSpPr>
            <a:spLocks noGrp="1"/>
          </p:cNvSpPr>
          <p:nvPr>
            <p:ph type="body" sz="half" idx="27"/>
          </p:nvPr>
        </p:nvSpPr>
        <p:spPr>
          <a:xfrm>
            <a:off x="6228098" y="3714182"/>
            <a:ext cx="2572054" cy="285752"/>
          </a:xfrm>
        </p:spPr>
        <p:txBody>
          <a:bodyPr/>
          <a:lstStyle>
            <a:lvl1pPr marL="0" indent="0" algn="l">
              <a:buNone/>
              <a:defRPr sz="1600" i="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2"/>
          <p:cNvSpPr>
            <a:spLocks noGrp="1"/>
          </p:cNvSpPr>
          <p:nvPr>
            <p:ph type="body" idx="18"/>
          </p:nvPr>
        </p:nvSpPr>
        <p:spPr>
          <a:xfrm>
            <a:off x="3254648" y="4357124"/>
            <a:ext cx="2577192" cy="1376132"/>
          </a:xfrm>
        </p:spPr>
        <p:txBody>
          <a:bodyPr/>
          <a:lstStyle>
            <a:lvl1pPr marL="0" indent="0" algn="l">
              <a:buNone/>
              <a:defRPr sz="1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Text Placeholder 2"/>
          <p:cNvSpPr>
            <a:spLocks noGrp="1"/>
          </p:cNvSpPr>
          <p:nvPr>
            <p:ph type="body" idx="14"/>
          </p:nvPr>
        </p:nvSpPr>
        <p:spPr>
          <a:xfrm>
            <a:off x="323728" y="4357124"/>
            <a:ext cx="2571768" cy="1376132"/>
          </a:xfrm>
        </p:spPr>
        <p:txBody>
          <a:bodyPr/>
          <a:lstStyle>
            <a:lvl1pPr marL="0" indent="0" algn="l">
              <a:buNone/>
              <a:defRPr sz="1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2"/>
          </p:nvPr>
        </p:nvSpPr>
        <p:spPr>
          <a:xfrm>
            <a:off x="323728" y="3714182"/>
            <a:ext cx="2571768" cy="285752"/>
          </a:xfrm>
        </p:spPr>
        <p:txBody>
          <a:bodyPr/>
          <a:lstStyle>
            <a:lvl1pPr marL="0" indent="0" algn="l">
              <a:buNone/>
              <a:defRPr sz="1600" i="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0" name="Text Placeholder 2"/>
          <p:cNvSpPr>
            <a:spLocks noGrp="1"/>
          </p:cNvSpPr>
          <p:nvPr>
            <p:ph type="body" idx="13"/>
          </p:nvPr>
        </p:nvSpPr>
        <p:spPr>
          <a:xfrm>
            <a:off x="323728" y="3967274"/>
            <a:ext cx="2571768" cy="357190"/>
          </a:xfrm>
        </p:spPr>
        <p:txBody>
          <a:bodyPr/>
          <a:lstStyle>
            <a:lvl1pPr marL="0" indent="0" algn="l">
              <a:buNone/>
              <a:defRPr sz="1400" b="0" i="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3"/>
          <p:cNvSpPr>
            <a:spLocks noGrp="1"/>
          </p:cNvSpPr>
          <p:nvPr>
            <p:ph type="body" sz="half" idx="2"/>
          </p:nvPr>
        </p:nvSpPr>
        <p:spPr>
          <a:xfrm>
            <a:off x="214282" y="857232"/>
            <a:ext cx="8786874" cy="571504"/>
          </a:xfrm>
        </p:spPr>
        <p:txBody>
          <a:bodyPr/>
          <a:lstStyle>
            <a:lvl1pPr marL="0" indent="0">
              <a:buNone/>
              <a:defRPr sz="2400" i="1">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Title Placeholder 1"/>
          <p:cNvSpPr>
            <a:spLocks noGrp="1"/>
          </p:cNvSpPr>
          <p:nvPr>
            <p:ph type="title"/>
          </p:nvPr>
        </p:nvSpPr>
        <p:spPr bwMode="auto">
          <a:xfrm>
            <a:off x="214283" y="71414"/>
            <a:ext cx="6950005" cy="357190"/>
          </a:xfrm>
          <a:prstGeom prst="rect">
            <a:avLst/>
          </a:prstGeom>
          <a:noFill/>
          <a:ln w="9525">
            <a:noFill/>
            <a:miter lim="800000"/>
            <a:headEnd/>
            <a:tailEnd/>
          </a:ln>
        </p:spPr>
        <p:txBody>
          <a:bodyPr/>
          <a:lstStyle>
            <a:lvl1pPr>
              <a:defRPr cap="all"/>
            </a:lvl1pPr>
          </a:lstStyle>
          <a:p>
            <a:pPr lvl="0"/>
            <a:r>
              <a:rPr lang="en-US"/>
              <a:t>Click to edit Master title style</a:t>
            </a:r>
            <a:endParaRPr lang="tr-TR" dirty="0"/>
          </a:p>
        </p:txBody>
      </p:sp>
      <p:sp>
        <p:nvSpPr>
          <p:cNvPr id="7" name="Picture Placeholder 2"/>
          <p:cNvSpPr>
            <a:spLocks noGrp="1"/>
          </p:cNvSpPr>
          <p:nvPr>
            <p:ph type="pic" idx="1"/>
          </p:nvPr>
        </p:nvSpPr>
        <p:spPr>
          <a:xfrm>
            <a:off x="323728" y="1484784"/>
            <a:ext cx="2571768" cy="2170651"/>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endParaRPr lang="tr-TR" noProof="0"/>
          </a:p>
        </p:txBody>
      </p:sp>
      <p:sp>
        <p:nvSpPr>
          <p:cNvPr id="8" name="Picture Placeholder 2"/>
          <p:cNvSpPr>
            <a:spLocks noGrp="1"/>
          </p:cNvSpPr>
          <p:nvPr>
            <p:ph type="pic" idx="10"/>
          </p:nvPr>
        </p:nvSpPr>
        <p:spPr>
          <a:xfrm>
            <a:off x="3254648" y="1484784"/>
            <a:ext cx="2584308" cy="2170651"/>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endParaRPr lang="tr-TR" noProof="0" dirty="0"/>
          </a:p>
        </p:txBody>
      </p:sp>
      <p:sp>
        <p:nvSpPr>
          <p:cNvPr id="22" name="Text Placeholder 3"/>
          <p:cNvSpPr>
            <a:spLocks noGrp="1"/>
          </p:cNvSpPr>
          <p:nvPr>
            <p:ph type="body" sz="half" idx="15"/>
          </p:nvPr>
        </p:nvSpPr>
        <p:spPr>
          <a:xfrm>
            <a:off x="3254648" y="3714182"/>
            <a:ext cx="2577192" cy="285752"/>
          </a:xfrm>
        </p:spPr>
        <p:txBody>
          <a:bodyPr/>
          <a:lstStyle>
            <a:lvl1pPr marL="0" indent="0" algn="l">
              <a:buNone/>
              <a:defRPr sz="1600" i="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3" name="Text Placeholder 2"/>
          <p:cNvSpPr>
            <a:spLocks noGrp="1"/>
          </p:cNvSpPr>
          <p:nvPr>
            <p:ph type="body" idx="16"/>
          </p:nvPr>
        </p:nvSpPr>
        <p:spPr>
          <a:xfrm>
            <a:off x="3254648" y="3967274"/>
            <a:ext cx="2571768" cy="357190"/>
          </a:xfrm>
        </p:spPr>
        <p:txBody>
          <a:bodyPr/>
          <a:lstStyle>
            <a:lvl1pPr marL="0" indent="0" algn="l">
              <a:buNone/>
              <a:defRPr sz="1400" b="0" i="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Text Placeholder 2"/>
          <p:cNvSpPr>
            <a:spLocks noGrp="1"/>
          </p:cNvSpPr>
          <p:nvPr>
            <p:ph type="body" idx="24"/>
          </p:nvPr>
        </p:nvSpPr>
        <p:spPr>
          <a:xfrm>
            <a:off x="6228098" y="3967274"/>
            <a:ext cx="2570462" cy="357190"/>
          </a:xfrm>
        </p:spPr>
        <p:txBody>
          <a:bodyPr/>
          <a:lstStyle>
            <a:lvl1pPr marL="0" indent="0" algn="l">
              <a:buNone/>
              <a:defRPr sz="1400" b="0" i="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2" name="Picture Placeholder 2"/>
          <p:cNvSpPr>
            <a:spLocks noGrp="1"/>
          </p:cNvSpPr>
          <p:nvPr>
            <p:ph type="pic" idx="25"/>
          </p:nvPr>
        </p:nvSpPr>
        <p:spPr>
          <a:xfrm>
            <a:off x="6228098" y="1484784"/>
            <a:ext cx="2561894" cy="2170651"/>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endParaRPr lang="tr-TR" noProof="0"/>
          </a:p>
        </p:txBody>
      </p:sp>
    </p:spTree>
    <p:extLst>
      <p:ext uri="{BB962C8B-B14F-4D97-AF65-F5344CB8AC3E}">
        <p14:creationId xmlns:p14="http://schemas.microsoft.com/office/powerpoint/2010/main" val="1064347433"/>
      </p:ext>
    </p:extLst>
  </p:cSld>
  <p:clrMapOvr>
    <a:masterClrMapping/>
  </p:clrMapOvr>
  <p:transition advClick="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heckmarks - 2col">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571612"/>
            <a:ext cx="4038600" cy="4525963"/>
          </a:xfrm>
        </p:spPr>
        <p:txBody>
          <a:bodyPr/>
          <a:lstStyle>
            <a:lvl1pPr>
              <a:defRPr sz="2000"/>
            </a:lvl1pPr>
            <a:lvl2pPr marL="742950" indent="-285750">
              <a:buClr>
                <a:schemeClr val="accent5"/>
              </a:buClr>
              <a:buSzPct val="115000"/>
              <a:buFont typeface="Arial"/>
              <a:buChar char="•"/>
              <a:defRPr sz="1800"/>
            </a:lvl2pPr>
            <a:lvl3pPr marL="1143000" indent="-228600">
              <a:buClr>
                <a:schemeClr val="accent5"/>
              </a:buClr>
              <a:buSzPct val="115000"/>
              <a:buFont typeface="Arial"/>
              <a:buChar char="•"/>
              <a:defRPr sz="1600"/>
            </a:lvl3pPr>
            <a:lvl4pPr marL="1600200" indent="-228600">
              <a:buClr>
                <a:schemeClr val="accent5"/>
              </a:buClr>
              <a:buSzPct val="115000"/>
              <a:buFont typeface="Arial"/>
              <a:buChar char="•"/>
              <a:defRPr sz="1400"/>
            </a:lvl4pPr>
            <a:lvl5pPr marL="2057400" indent="-228600">
              <a:buClr>
                <a:schemeClr val="accent5"/>
              </a:buClr>
              <a:buSzPct val="115000"/>
              <a:buFont typeface="Arial"/>
              <a:buChar cha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dirty="0"/>
          </a:p>
        </p:txBody>
      </p:sp>
      <p:sp>
        <p:nvSpPr>
          <p:cNvPr id="4" name="Content Placeholder 3"/>
          <p:cNvSpPr>
            <a:spLocks noGrp="1"/>
          </p:cNvSpPr>
          <p:nvPr>
            <p:ph sz="half" idx="2"/>
          </p:nvPr>
        </p:nvSpPr>
        <p:spPr>
          <a:xfrm>
            <a:off x="4648200" y="1571612"/>
            <a:ext cx="4038600" cy="4525963"/>
          </a:xfrm>
        </p:spPr>
        <p:txBody>
          <a:bodyPr/>
          <a:lstStyle>
            <a:lvl1pPr>
              <a:defRPr sz="2000"/>
            </a:lvl1pPr>
            <a:lvl2pPr marL="742950" indent="-285750">
              <a:buClr>
                <a:schemeClr val="accent5"/>
              </a:buClr>
              <a:buSzPct val="115000"/>
              <a:buFont typeface="Arial"/>
              <a:buChar char="•"/>
              <a:defRPr sz="1800"/>
            </a:lvl2pPr>
            <a:lvl3pPr marL="1143000" indent="-228600">
              <a:buClr>
                <a:schemeClr val="accent5"/>
              </a:buClr>
              <a:buSzPct val="115000"/>
              <a:buFont typeface="Arial"/>
              <a:buChar char="•"/>
              <a:defRPr sz="1600"/>
            </a:lvl3pPr>
            <a:lvl4pPr marL="1600200" indent="-228600">
              <a:buClr>
                <a:schemeClr val="accent5"/>
              </a:buClr>
              <a:buSzPct val="115000"/>
              <a:buFont typeface="Arial"/>
              <a:buChar char="•"/>
              <a:defRPr sz="1400"/>
            </a:lvl4pPr>
            <a:lvl5pPr marL="2057400" indent="-228600">
              <a:buClr>
                <a:schemeClr val="accent5"/>
              </a:buClr>
              <a:buSzPct val="115000"/>
              <a:buFont typeface="Arial"/>
              <a:buChar cha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dirty="0"/>
          </a:p>
        </p:txBody>
      </p:sp>
      <p:sp>
        <p:nvSpPr>
          <p:cNvPr id="6" name="Title Placeholder 1"/>
          <p:cNvSpPr>
            <a:spLocks noGrp="1"/>
          </p:cNvSpPr>
          <p:nvPr>
            <p:ph type="title"/>
          </p:nvPr>
        </p:nvSpPr>
        <p:spPr bwMode="auto">
          <a:xfrm>
            <a:off x="214312" y="71438"/>
            <a:ext cx="6877967" cy="357187"/>
          </a:xfrm>
          <a:prstGeom prst="rect">
            <a:avLst/>
          </a:prstGeom>
          <a:noFill/>
          <a:ln w="9525">
            <a:noFill/>
            <a:miter lim="800000"/>
            <a:headEnd/>
            <a:tailEnd/>
          </a:ln>
        </p:spPr>
        <p:txBody>
          <a:bodyPr/>
          <a:lstStyle>
            <a:lvl1pPr>
              <a:defRPr cap="all"/>
            </a:lvl1pPr>
          </a:lstStyle>
          <a:p>
            <a:pPr lvl="0"/>
            <a:r>
              <a:rPr lang="en-US"/>
              <a:t>Click to edit Master title style</a:t>
            </a:r>
            <a:endParaRPr lang="tr-TR" dirty="0"/>
          </a:p>
        </p:txBody>
      </p:sp>
      <p:sp>
        <p:nvSpPr>
          <p:cNvPr id="7" name="Text Placeholder 3"/>
          <p:cNvSpPr>
            <a:spLocks noGrp="1"/>
          </p:cNvSpPr>
          <p:nvPr>
            <p:ph type="body" sz="half" idx="10"/>
          </p:nvPr>
        </p:nvSpPr>
        <p:spPr>
          <a:xfrm>
            <a:off x="214282" y="857232"/>
            <a:ext cx="8786874" cy="571504"/>
          </a:xfrm>
        </p:spPr>
        <p:txBody>
          <a:bodyPr/>
          <a:lstStyle>
            <a:lvl1pPr marL="0" indent="0">
              <a:buNone/>
              <a:defRPr sz="2400" i="1">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advClick="0"/>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Four Photo Icons">
    <p:spTree>
      <p:nvGrpSpPr>
        <p:cNvPr id="1" name=""/>
        <p:cNvGrpSpPr/>
        <p:nvPr/>
      </p:nvGrpSpPr>
      <p:grpSpPr>
        <a:xfrm>
          <a:off x="0" y="0"/>
          <a:ext cx="0" cy="0"/>
          <a:chOff x="0" y="0"/>
          <a:chExt cx="0" cy="0"/>
        </a:xfrm>
      </p:grpSpPr>
      <p:sp>
        <p:nvSpPr>
          <p:cNvPr id="4" name="Title Placeholder 1"/>
          <p:cNvSpPr>
            <a:spLocks noGrp="1"/>
          </p:cNvSpPr>
          <p:nvPr>
            <p:ph type="title"/>
          </p:nvPr>
        </p:nvSpPr>
        <p:spPr bwMode="auto">
          <a:xfrm>
            <a:off x="214283" y="71414"/>
            <a:ext cx="6877997" cy="357190"/>
          </a:xfrm>
          <a:prstGeom prst="rect">
            <a:avLst/>
          </a:prstGeom>
          <a:noFill/>
          <a:ln w="9525">
            <a:noFill/>
            <a:miter lim="800000"/>
            <a:headEnd/>
            <a:tailEnd/>
          </a:ln>
        </p:spPr>
        <p:txBody>
          <a:bodyPr/>
          <a:lstStyle>
            <a:lvl1pPr>
              <a:defRPr cap="all"/>
            </a:lvl1pPr>
          </a:lstStyle>
          <a:p>
            <a:pPr lvl="0"/>
            <a:r>
              <a:rPr lang="en-US"/>
              <a:t>Click to edit Master title style</a:t>
            </a:r>
            <a:endParaRPr lang="tr-TR" dirty="0"/>
          </a:p>
        </p:txBody>
      </p:sp>
      <p:sp>
        <p:nvSpPr>
          <p:cNvPr id="7" name="Text Placeholder 3"/>
          <p:cNvSpPr>
            <a:spLocks noGrp="1"/>
          </p:cNvSpPr>
          <p:nvPr>
            <p:ph type="body" sz="half" idx="2"/>
          </p:nvPr>
        </p:nvSpPr>
        <p:spPr>
          <a:xfrm>
            <a:off x="214147" y="857232"/>
            <a:ext cx="8568951" cy="571504"/>
          </a:xfrm>
        </p:spPr>
        <p:txBody>
          <a:bodyPr/>
          <a:lstStyle>
            <a:lvl1pPr marL="0" indent="0" algn="l">
              <a:buNone/>
              <a:defRPr sz="2400" b="0" i="1">
                <a:solidFill>
                  <a:schemeClr val="bg2"/>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8" name="Text Placeholder 3"/>
          <p:cNvSpPr>
            <a:spLocks noGrp="1"/>
          </p:cNvSpPr>
          <p:nvPr>
            <p:ph type="body" sz="half" idx="16"/>
          </p:nvPr>
        </p:nvSpPr>
        <p:spPr>
          <a:xfrm>
            <a:off x="1571975" y="3561292"/>
            <a:ext cx="6887688" cy="443772"/>
          </a:xfrm>
        </p:spPr>
        <p:txBody>
          <a:bodyPr/>
          <a:lstStyle>
            <a:lvl1pPr marL="0" marR="0" indent="0" algn="l" defTabSz="914400" rtl="0" eaLnBrk="0" fontAlgn="base" latinLnBrk="0" hangingPunct="0">
              <a:lnSpc>
                <a:spcPts val="2500"/>
              </a:lnSpc>
              <a:spcBef>
                <a:spcPct val="20000"/>
              </a:spcBef>
              <a:spcAft>
                <a:spcPct val="0"/>
              </a:spcAft>
              <a:buClr>
                <a:srgbClr val="A1AC75"/>
              </a:buClr>
              <a:buSzPct val="150000"/>
              <a:buFontTx/>
              <a:buNone/>
              <a:tabLst/>
              <a:defRPr sz="1800" i="0">
                <a:solidFill>
                  <a:schemeClr val="tx1"/>
                </a:solidFill>
                <a:latin typeface="Lato Black" pitchFamily="34" charset="-94"/>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9" name="Text Placeholder 3"/>
          <p:cNvSpPr>
            <a:spLocks noGrp="1"/>
          </p:cNvSpPr>
          <p:nvPr>
            <p:ph type="body" sz="half" idx="17"/>
          </p:nvPr>
        </p:nvSpPr>
        <p:spPr>
          <a:xfrm>
            <a:off x="1571975" y="3876351"/>
            <a:ext cx="6887688" cy="662075"/>
          </a:xfrm>
        </p:spPr>
        <p:txBody>
          <a:bodyPr/>
          <a:lstStyle>
            <a:lvl1pPr marL="0" marR="0" indent="0" algn="l" defTabSz="914400" rtl="0" eaLnBrk="0" fontAlgn="base" latinLnBrk="0" hangingPunct="0">
              <a:lnSpc>
                <a:spcPts val="2500"/>
              </a:lnSpc>
              <a:spcBef>
                <a:spcPct val="20000"/>
              </a:spcBef>
              <a:spcAft>
                <a:spcPct val="0"/>
              </a:spcAft>
              <a:buClr>
                <a:srgbClr val="A1AC75"/>
              </a:buClr>
              <a:buSzPct val="150000"/>
              <a:buFontTx/>
              <a:buNone/>
              <a:tabLst/>
              <a:defRPr sz="1800" i="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0" name="Text Placeholder 3"/>
          <p:cNvSpPr>
            <a:spLocks noGrp="1"/>
          </p:cNvSpPr>
          <p:nvPr>
            <p:ph type="body" sz="half" idx="18"/>
          </p:nvPr>
        </p:nvSpPr>
        <p:spPr>
          <a:xfrm>
            <a:off x="1571975" y="4551452"/>
            <a:ext cx="6887688" cy="461724"/>
          </a:xfrm>
        </p:spPr>
        <p:txBody>
          <a:bodyPr/>
          <a:lstStyle>
            <a:lvl1pPr marL="0" marR="0" indent="0" algn="l" defTabSz="914400" rtl="0" eaLnBrk="0" fontAlgn="base" latinLnBrk="0" hangingPunct="0">
              <a:lnSpc>
                <a:spcPts val="2500"/>
              </a:lnSpc>
              <a:spcBef>
                <a:spcPct val="20000"/>
              </a:spcBef>
              <a:spcAft>
                <a:spcPct val="0"/>
              </a:spcAft>
              <a:buClr>
                <a:srgbClr val="A1AC75"/>
              </a:buClr>
              <a:buSzPct val="150000"/>
              <a:buFontTx/>
              <a:buNone/>
              <a:tabLst/>
              <a:defRPr sz="1800" i="0">
                <a:solidFill>
                  <a:schemeClr val="tx1"/>
                </a:solidFill>
                <a:latin typeface="Lato Black" pitchFamily="34" charset="-94"/>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1" name="Text Placeholder 3"/>
          <p:cNvSpPr>
            <a:spLocks noGrp="1"/>
          </p:cNvSpPr>
          <p:nvPr>
            <p:ph type="body" sz="half" idx="19"/>
          </p:nvPr>
        </p:nvSpPr>
        <p:spPr>
          <a:xfrm>
            <a:off x="1571975" y="4866511"/>
            <a:ext cx="6887688" cy="752036"/>
          </a:xfrm>
        </p:spPr>
        <p:txBody>
          <a:bodyPr/>
          <a:lstStyle>
            <a:lvl1pPr marL="0" marR="0" indent="0" algn="l" defTabSz="914400" rtl="0" eaLnBrk="0" fontAlgn="base" latinLnBrk="0" hangingPunct="0">
              <a:lnSpc>
                <a:spcPts val="2500"/>
              </a:lnSpc>
              <a:spcBef>
                <a:spcPct val="20000"/>
              </a:spcBef>
              <a:spcAft>
                <a:spcPct val="0"/>
              </a:spcAft>
              <a:buClr>
                <a:srgbClr val="A1AC75"/>
              </a:buClr>
              <a:buSzPct val="150000"/>
              <a:buFontTx/>
              <a:buNone/>
              <a:tabLst/>
              <a:defRPr sz="1800" i="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7" name="Text Placeholder 3"/>
          <p:cNvSpPr>
            <a:spLocks noGrp="1"/>
          </p:cNvSpPr>
          <p:nvPr>
            <p:ph type="body" sz="half" idx="20"/>
          </p:nvPr>
        </p:nvSpPr>
        <p:spPr>
          <a:xfrm>
            <a:off x="1571975" y="2575486"/>
            <a:ext cx="6887688" cy="421466"/>
          </a:xfrm>
        </p:spPr>
        <p:txBody>
          <a:bodyPr/>
          <a:lstStyle>
            <a:lvl1pPr marL="0" marR="0" indent="0" algn="l" defTabSz="914400" rtl="0" eaLnBrk="0" fontAlgn="base" latinLnBrk="0" hangingPunct="0">
              <a:lnSpc>
                <a:spcPts val="2500"/>
              </a:lnSpc>
              <a:spcBef>
                <a:spcPct val="20000"/>
              </a:spcBef>
              <a:spcAft>
                <a:spcPct val="0"/>
              </a:spcAft>
              <a:buClr>
                <a:srgbClr val="A1AC75"/>
              </a:buClr>
              <a:buSzPct val="150000"/>
              <a:buFontTx/>
              <a:buNone/>
              <a:tabLst/>
              <a:defRPr sz="1800" i="0">
                <a:solidFill>
                  <a:schemeClr val="tx1"/>
                </a:solidFill>
                <a:latin typeface="Lato Black" pitchFamily="34" charset="-94"/>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8" name="Text Placeholder 3"/>
          <p:cNvSpPr>
            <a:spLocks noGrp="1"/>
          </p:cNvSpPr>
          <p:nvPr>
            <p:ph type="body" sz="half" idx="21"/>
          </p:nvPr>
        </p:nvSpPr>
        <p:spPr>
          <a:xfrm>
            <a:off x="1571975" y="2890545"/>
            <a:ext cx="6887688" cy="639769"/>
          </a:xfrm>
        </p:spPr>
        <p:txBody>
          <a:bodyPr/>
          <a:lstStyle>
            <a:lvl1pPr marL="0" marR="0" indent="0" algn="l" defTabSz="914400" rtl="0" eaLnBrk="0" fontAlgn="base" latinLnBrk="0" hangingPunct="0">
              <a:lnSpc>
                <a:spcPts val="2500"/>
              </a:lnSpc>
              <a:spcBef>
                <a:spcPct val="20000"/>
              </a:spcBef>
              <a:spcAft>
                <a:spcPct val="0"/>
              </a:spcAft>
              <a:buClr>
                <a:srgbClr val="A1AC75"/>
              </a:buClr>
              <a:buSzPct val="150000"/>
              <a:buFontTx/>
              <a:buNone/>
              <a:tabLst/>
              <a:defRPr sz="1800" i="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9" name="Text Placeholder 3"/>
          <p:cNvSpPr>
            <a:spLocks noGrp="1"/>
          </p:cNvSpPr>
          <p:nvPr>
            <p:ph type="body" sz="half" idx="22"/>
          </p:nvPr>
        </p:nvSpPr>
        <p:spPr>
          <a:xfrm>
            <a:off x="1571975" y="1587726"/>
            <a:ext cx="6887688" cy="401113"/>
          </a:xfrm>
        </p:spPr>
        <p:txBody>
          <a:bodyPr/>
          <a:lstStyle>
            <a:lvl1pPr marL="0" marR="0" indent="0" algn="l" defTabSz="914400" rtl="0" eaLnBrk="0" fontAlgn="base" latinLnBrk="0" hangingPunct="0">
              <a:lnSpc>
                <a:spcPts val="2500"/>
              </a:lnSpc>
              <a:spcBef>
                <a:spcPct val="20000"/>
              </a:spcBef>
              <a:spcAft>
                <a:spcPct val="0"/>
              </a:spcAft>
              <a:buClr>
                <a:srgbClr val="A1AC75"/>
              </a:buClr>
              <a:buSzPct val="150000"/>
              <a:buFontTx/>
              <a:buNone/>
              <a:tabLst/>
              <a:defRPr sz="1800" i="0">
                <a:solidFill>
                  <a:schemeClr val="tx1"/>
                </a:solidFill>
                <a:latin typeface="Lato Black" pitchFamily="34" charset="-94"/>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0" name="Text Placeholder 3"/>
          <p:cNvSpPr>
            <a:spLocks noGrp="1"/>
          </p:cNvSpPr>
          <p:nvPr>
            <p:ph type="body" sz="half" idx="23"/>
          </p:nvPr>
        </p:nvSpPr>
        <p:spPr>
          <a:xfrm>
            <a:off x="1571975" y="1902786"/>
            <a:ext cx="6887688" cy="629186"/>
          </a:xfrm>
        </p:spPr>
        <p:txBody>
          <a:bodyPr/>
          <a:lstStyle>
            <a:lvl1pPr marL="0" marR="0" indent="0" algn="l" defTabSz="914400" rtl="0" eaLnBrk="0" fontAlgn="base" latinLnBrk="0" hangingPunct="0">
              <a:lnSpc>
                <a:spcPts val="2500"/>
              </a:lnSpc>
              <a:spcBef>
                <a:spcPct val="20000"/>
              </a:spcBef>
              <a:spcAft>
                <a:spcPct val="0"/>
              </a:spcAft>
              <a:buClr>
                <a:srgbClr val="A1AC75"/>
              </a:buClr>
              <a:buSzPct val="150000"/>
              <a:buFontTx/>
              <a:buNone/>
              <a:tabLst/>
              <a:defRPr sz="1800" i="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Picture Placeholder 2"/>
          <p:cNvSpPr>
            <a:spLocks noGrp="1"/>
          </p:cNvSpPr>
          <p:nvPr>
            <p:ph type="pic" sz="quarter" idx="24"/>
          </p:nvPr>
        </p:nvSpPr>
        <p:spPr>
          <a:xfrm>
            <a:off x="611560" y="1709797"/>
            <a:ext cx="912440" cy="907577"/>
          </a:xfrm>
        </p:spPr>
        <p:txBody>
          <a:bodyPr/>
          <a:lstStyle>
            <a:lvl1pPr marL="0" indent="0">
              <a:buFont typeface="Arial"/>
              <a:buNone/>
              <a:defRPr/>
            </a:lvl1pPr>
          </a:lstStyle>
          <a:p>
            <a:r>
              <a:rPr lang="en-US" dirty="0"/>
              <a:t>Click icon to add picture</a:t>
            </a:r>
          </a:p>
        </p:txBody>
      </p:sp>
      <p:sp>
        <p:nvSpPr>
          <p:cNvPr id="6" name="Picture Placeholder 5"/>
          <p:cNvSpPr>
            <a:spLocks noGrp="1"/>
          </p:cNvSpPr>
          <p:nvPr>
            <p:ph type="pic" sz="quarter" idx="25"/>
          </p:nvPr>
        </p:nvSpPr>
        <p:spPr>
          <a:xfrm>
            <a:off x="611560" y="2695857"/>
            <a:ext cx="912440" cy="908990"/>
          </a:xfrm>
        </p:spPr>
        <p:txBody>
          <a:bodyPr/>
          <a:lstStyle>
            <a:lvl1pPr marL="0" indent="0">
              <a:buFont typeface="Arial"/>
              <a:buNone/>
              <a:defRPr/>
            </a:lvl1pPr>
          </a:lstStyle>
          <a:p>
            <a:r>
              <a:rPr lang="en-US" dirty="0"/>
              <a:t>Click icon to add picture</a:t>
            </a:r>
          </a:p>
        </p:txBody>
      </p:sp>
      <p:sp>
        <p:nvSpPr>
          <p:cNvPr id="9" name="Picture Placeholder 8"/>
          <p:cNvSpPr>
            <a:spLocks noGrp="1"/>
          </p:cNvSpPr>
          <p:nvPr>
            <p:ph type="pic" sz="quarter" idx="26"/>
          </p:nvPr>
        </p:nvSpPr>
        <p:spPr>
          <a:xfrm>
            <a:off x="611560" y="3686141"/>
            <a:ext cx="909638" cy="911225"/>
          </a:xfrm>
        </p:spPr>
        <p:txBody>
          <a:bodyPr/>
          <a:lstStyle>
            <a:lvl1pPr marL="0" indent="0">
              <a:buFont typeface="Arial"/>
              <a:buNone/>
              <a:defRPr/>
            </a:lvl1pPr>
          </a:lstStyle>
          <a:p>
            <a:r>
              <a:rPr lang="en-US" dirty="0"/>
              <a:t>Click icon to add picture</a:t>
            </a:r>
          </a:p>
        </p:txBody>
      </p:sp>
      <p:sp>
        <p:nvSpPr>
          <p:cNvPr id="11" name="Picture Placeholder 10"/>
          <p:cNvSpPr>
            <a:spLocks noGrp="1"/>
          </p:cNvSpPr>
          <p:nvPr>
            <p:ph type="pic" sz="quarter" idx="27"/>
          </p:nvPr>
        </p:nvSpPr>
        <p:spPr>
          <a:xfrm>
            <a:off x="611560" y="4678015"/>
            <a:ext cx="909638" cy="911225"/>
          </a:xfrm>
        </p:spPr>
        <p:txBody>
          <a:bodyPr/>
          <a:lstStyle>
            <a:lvl1pPr marL="0" indent="0">
              <a:buFont typeface="Arial"/>
              <a:buNone/>
              <a:defRPr/>
            </a:lvl1pPr>
          </a:lstStyle>
          <a:p>
            <a:r>
              <a:rPr lang="en-US" dirty="0"/>
              <a:t>Click icon to add picture</a:t>
            </a:r>
          </a:p>
        </p:txBody>
      </p:sp>
    </p:spTree>
    <p:extLst>
      <p:ext uri="{BB962C8B-B14F-4D97-AF65-F5344CB8AC3E}">
        <p14:creationId xmlns:p14="http://schemas.microsoft.com/office/powerpoint/2010/main" val="4176062657"/>
      </p:ext>
    </p:extLst>
  </p:cSld>
  <p:clrMapOvr>
    <a:masterClrMapping/>
  </p:clrMapOvr>
  <p:transition advClick="0"/>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p:cSld name="Photo Left with Bubble">
    <p:spTree>
      <p:nvGrpSpPr>
        <p:cNvPr id="1" name=""/>
        <p:cNvGrpSpPr/>
        <p:nvPr/>
      </p:nvGrpSpPr>
      <p:grpSpPr>
        <a:xfrm>
          <a:off x="0" y="0"/>
          <a:ext cx="0" cy="0"/>
          <a:chOff x="0" y="0"/>
          <a:chExt cx="0" cy="0"/>
        </a:xfrm>
      </p:grpSpPr>
      <p:pic>
        <p:nvPicPr>
          <p:cNvPr id="7" name="Picture 20" descr="quote.png"/>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Lst>
          </a:blip>
          <a:srcRect/>
          <a:stretch>
            <a:fillRect/>
          </a:stretch>
        </p:blipFill>
        <p:spPr bwMode="auto">
          <a:xfrm>
            <a:off x="4572000" y="357188"/>
            <a:ext cx="4214813" cy="6216650"/>
          </a:xfrm>
          <a:prstGeom prst="rect">
            <a:avLst/>
          </a:prstGeom>
          <a:noFill/>
          <a:ln w="9525">
            <a:noFill/>
            <a:miter lim="800000"/>
            <a:headEnd/>
            <a:tailEnd/>
          </a:ln>
        </p:spPr>
      </p:pic>
      <p:sp>
        <p:nvSpPr>
          <p:cNvPr id="6" name="Picture Placeholder 7"/>
          <p:cNvSpPr>
            <a:spLocks noGrp="1"/>
          </p:cNvSpPr>
          <p:nvPr>
            <p:ph type="pic" sz="quarter" idx="10"/>
          </p:nvPr>
        </p:nvSpPr>
        <p:spPr>
          <a:xfrm>
            <a:off x="0" y="0"/>
            <a:ext cx="4572000" cy="6858000"/>
          </a:xfrm>
        </p:spPr>
        <p:txBody>
          <a:bodyPr rtlCol="0">
            <a:normAutofit/>
          </a:bodyPr>
          <a:lstStyle>
            <a:lvl1pPr>
              <a:buFontTx/>
              <a:buNone/>
              <a:defRPr/>
            </a:lvl1pPr>
          </a:lstStyle>
          <a:p>
            <a:pPr lvl="0"/>
            <a:r>
              <a:rPr lang="en-US" noProof="0" dirty="0"/>
              <a:t>Click icon to add picture</a:t>
            </a:r>
            <a:endParaRPr lang="tr-TR" noProof="0" dirty="0"/>
          </a:p>
        </p:txBody>
      </p:sp>
      <p:sp>
        <p:nvSpPr>
          <p:cNvPr id="12" name="Subtitle 2"/>
          <p:cNvSpPr>
            <a:spLocks noGrp="1"/>
          </p:cNvSpPr>
          <p:nvPr>
            <p:ph type="subTitle" idx="1"/>
          </p:nvPr>
        </p:nvSpPr>
        <p:spPr>
          <a:xfrm>
            <a:off x="4788024" y="2071678"/>
            <a:ext cx="3816424" cy="3589570"/>
          </a:xfrm>
        </p:spPr>
        <p:txBody>
          <a:bodyPr/>
          <a:lstStyle>
            <a:lvl1pPr marL="0" indent="0" algn="l">
              <a:buNone/>
              <a:defRPr sz="260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tr-TR" dirty="0"/>
          </a:p>
        </p:txBody>
      </p:sp>
      <p:sp>
        <p:nvSpPr>
          <p:cNvPr id="5" name="Title 1"/>
          <p:cNvSpPr>
            <a:spLocks noGrp="1"/>
          </p:cNvSpPr>
          <p:nvPr>
            <p:ph type="ctrTitle"/>
          </p:nvPr>
        </p:nvSpPr>
        <p:spPr>
          <a:xfrm>
            <a:off x="4788024" y="1142984"/>
            <a:ext cx="3816424" cy="701840"/>
          </a:xfrm>
          <a:prstGeom prst="rect">
            <a:avLst/>
          </a:prstGeom>
        </p:spPr>
        <p:txBody>
          <a:bodyPr>
            <a:noAutofit/>
          </a:bodyPr>
          <a:lstStyle>
            <a:lvl1pPr marL="0" marR="0" indent="0" algn="l" defTabSz="914400" rtl="0" eaLnBrk="0" fontAlgn="base" latinLnBrk="0" hangingPunct="0">
              <a:lnSpc>
                <a:spcPct val="100000"/>
              </a:lnSpc>
              <a:spcBef>
                <a:spcPct val="0"/>
              </a:spcBef>
              <a:spcAft>
                <a:spcPct val="0"/>
              </a:spcAft>
              <a:buClrTx/>
              <a:buSzTx/>
              <a:buFontTx/>
              <a:buNone/>
              <a:tabLst/>
              <a:defRPr sz="3600" b="0" i="0" cap="all">
                <a:solidFill>
                  <a:schemeClr val="bg1"/>
                </a:solidFill>
                <a:latin typeface="Lato Light"/>
                <a:cs typeface="Lato Light"/>
              </a:defRPr>
            </a:lvl1pPr>
          </a:lstStyle>
          <a:p>
            <a:r>
              <a:rPr lang="en-US"/>
              <a:t>Click to edit Master title style</a:t>
            </a:r>
            <a:endParaRPr lang="tr-TR" dirty="0"/>
          </a:p>
        </p:txBody>
      </p:sp>
      <p:cxnSp>
        <p:nvCxnSpPr>
          <p:cNvPr id="8" name="Straight Connector 7"/>
          <p:cNvCxnSpPr/>
          <p:nvPr/>
        </p:nvCxnSpPr>
        <p:spPr bwMode="auto">
          <a:xfrm>
            <a:off x="4857750" y="1916832"/>
            <a:ext cx="3500438" cy="15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3341407"/>
      </p:ext>
    </p:extLst>
  </p:cSld>
  <p:clrMapOvr>
    <a:masterClrMapping/>
  </p:clrMapOvr>
  <p:transition advClick="0"/>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p:cSld name="Pull Quot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59532" y="357166"/>
            <a:ext cx="8424936" cy="357190"/>
          </a:xfrm>
        </p:spPr>
        <p:txBody>
          <a:bodyPr/>
          <a:lstStyle>
            <a:lvl1pPr algn="ctr">
              <a:defRPr cap="all">
                <a:solidFill>
                  <a:schemeClr val="accent3"/>
                </a:solidFill>
              </a:defRPr>
            </a:lvl1pPr>
          </a:lstStyle>
          <a:p>
            <a:r>
              <a:rPr lang="en-US"/>
              <a:t>Click to edit Master title style</a:t>
            </a:r>
            <a:endParaRPr lang="tr-TR" dirty="0"/>
          </a:p>
        </p:txBody>
      </p:sp>
      <p:sp>
        <p:nvSpPr>
          <p:cNvPr id="7" name="Picture Placeholder 6"/>
          <p:cNvSpPr>
            <a:spLocks noGrp="1" noChangeAspect="1"/>
          </p:cNvSpPr>
          <p:nvPr>
            <p:ph type="pic" sz="quarter" idx="10"/>
          </p:nvPr>
        </p:nvSpPr>
        <p:spPr>
          <a:xfrm>
            <a:off x="4111971" y="4429862"/>
            <a:ext cx="920059" cy="927964"/>
          </a:xfrm>
          <a:prstGeom prst="ellipse">
            <a:avLst/>
          </a:prstGeom>
          <a:ln w="25400">
            <a:solidFill>
              <a:schemeClr val="bg2"/>
            </a:solidFill>
          </a:ln>
        </p:spPr>
        <p:txBody>
          <a:bodyPr/>
          <a:lstStyle>
            <a:lvl1pPr>
              <a:buFontTx/>
              <a:buNone/>
              <a:defRPr sz="1050"/>
            </a:lvl1pPr>
          </a:lstStyle>
          <a:p>
            <a:pPr lvl="0"/>
            <a:r>
              <a:rPr lang="en-US" noProof="0" dirty="0"/>
              <a:t>Click icon to add picture</a:t>
            </a:r>
            <a:endParaRPr lang="tr-TR" noProof="0" dirty="0"/>
          </a:p>
        </p:txBody>
      </p:sp>
      <p:sp>
        <p:nvSpPr>
          <p:cNvPr id="6" name="Text Placeholder 2"/>
          <p:cNvSpPr>
            <a:spLocks noGrp="1"/>
          </p:cNvSpPr>
          <p:nvPr>
            <p:ph type="body" idx="1"/>
          </p:nvPr>
        </p:nvSpPr>
        <p:spPr>
          <a:xfrm>
            <a:off x="755576" y="2420888"/>
            <a:ext cx="7632848" cy="1872208"/>
          </a:xfrm>
        </p:spPr>
        <p:txBody>
          <a:bodyPr/>
          <a:lstStyle>
            <a:lvl1pPr marL="0" indent="0" algn="ctr">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Text Placeholder 3"/>
          <p:cNvSpPr>
            <a:spLocks noGrp="1"/>
          </p:cNvSpPr>
          <p:nvPr>
            <p:ph type="body" sz="half" idx="2"/>
          </p:nvPr>
        </p:nvSpPr>
        <p:spPr>
          <a:xfrm>
            <a:off x="3071802" y="5572140"/>
            <a:ext cx="2928958" cy="357190"/>
          </a:xfrm>
        </p:spPr>
        <p:txBody>
          <a:bodyPr/>
          <a:lstStyle>
            <a:lvl1pPr marL="0" indent="0" algn="ctr">
              <a:buNone/>
              <a:defRPr sz="1600" i="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5" name="Text Placeholder 2"/>
          <p:cNvSpPr>
            <a:spLocks noGrp="1"/>
          </p:cNvSpPr>
          <p:nvPr>
            <p:ph type="body" idx="11"/>
          </p:nvPr>
        </p:nvSpPr>
        <p:spPr>
          <a:xfrm>
            <a:off x="3250397" y="5877272"/>
            <a:ext cx="2643206" cy="357190"/>
          </a:xfrm>
        </p:spPr>
        <p:txBody>
          <a:bodyPr/>
          <a:lstStyle>
            <a:lvl1pPr marL="0" indent="0" algn="ctr">
              <a:buNone/>
              <a:defRPr sz="1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3761895813"/>
      </p:ext>
    </p:extLst>
  </p:cSld>
  <p:clrMapOvr>
    <a:masterClrMapping/>
  </p:clrMapOvr>
  <p:transition advClick="0"/>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p:cSld name="Concluding Slid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Picture Placeholder 2"/>
          <p:cNvSpPr>
            <a:spLocks noGrp="1"/>
          </p:cNvSpPr>
          <p:nvPr>
            <p:ph type="pic" idx="1"/>
          </p:nvPr>
        </p:nvSpPr>
        <p:spPr>
          <a:xfrm>
            <a:off x="0" y="1857365"/>
            <a:ext cx="9144000" cy="2857519"/>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endParaRPr lang="tr-TR" noProof="0"/>
          </a:p>
        </p:txBody>
      </p:sp>
      <p:sp>
        <p:nvSpPr>
          <p:cNvPr id="3" name="Title 1"/>
          <p:cNvSpPr>
            <a:spLocks noGrp="1"/>
          </p:cNvSpPr>
          <p:nvPr>
            <p:ph type="ctrTitle" hasCustomPrompt="1"/>
          </p:nvPr>
        </p:nvSpPr>
        <p:spPr>
          <a:xfrm>
            <a:off x="251520" y="285728"/>
            <a:ext cx="8640960" cy="714380"/>
          </a:xfrm>
          <a:prstGeom prst="rect">
            <a:avLst/>
          </a:prstGeom>
        </p:spPr>
        <p:txBody>
          <a:bodyPr>
            <a:noAutofit/>
          </a:bodyPr>
          <a:lstStyle>
            <a:lvl1pPr algn="ctr">
              <a:defRPr sz="4800" cap="all">
                <a:solidFill>
                  <a:schemeClr val="bg1"/>
                </a:solidFill>
                <a:latin typeface="+mn-lt"/>
              </a:defRPr>
            </a:lvl1pPr>
          </a:lstStyle>
          <a:p>
            <a:r>
              <a:rPr lang="en-US" dirty="0"/>
              <a:t>Click to edit title</a:t>
            </a:r>
            <a:endParaRPr lang="tr-TR" dirty="0"/>
          </a:p>
        </p:txBody>
      </p:sp>
      <p:sp>
        <p:nvSpPr>
          <p:cNvPr id="4" name="Subtitle 2"/>
          <p:cNvSpPr>
            <a:spLocks noGrp="1"/>
          </p:cNvSpPr>
          <p:nvPr>
            <p:ph type="subTitle" idx="10" hasCustomPrompt="1"/>
          </p:nvPr>
        </p:nvSpPr>
        <p:spPr>
          <a:xfrm>
            <a:off x="251520" y="1000108"/>
            <a:ext cx="8640960" cy="500067"/>
          </a:xfrm>
        </p:spPr>
        <p:txBody>
          <a:bodyPr/>
          <a:lstStyle>
            <a:lvl1pPr marL="0" indent="0" algn="ctr">
              <a:buNone/>
              <a:defRPr sz="3000" b="0" i="0" cap="all" spc="600">
                <a:solidFill>
                  <a:schemeClr val="bg1"/>
                </a:solidFill>
                <a:latin typeface="Lato Light"/>
                <a:cs typeface="Lato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subtitle</a:t>
            </a:r>
            <a:endParaRPr lang="tr-TR" dirty="0"/>
          </a:p>
        </p:txBody>
      </p:sp>
      <p:sp>
        <p:nvSpPr>
          <p:cNvPr id="31" name="Text Placeholder 2"/>
          <p:cNvSpPr>
            <a:spLocks noGrp="1"/>
          </p:cNvSpPr>
          <p:nvPr>
            <p:ph type="body" idx="11"/>
          </p:nvPr>
        </p:nvSpPr>
        <p:spPr>
          <a:xfrm>
            <a:off x="357190" y="4929198"/>
            <a:ext cx="2643174" cy="357190"/>
          </a:xfrm>
        </p:spPr>
        <p:txBody>
          <a:bodyPr/>
          <a:lstStyle>
            <a:lvl1pPr marL="0" indent="0">
              <a:buNone/>
              <a:defRPr sz="1800" cap="all">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2" name="Text Placeholder 2"/>
          <p:cNvSpPr>
            <a:spLocks noGrp="1"/>
          </p:cNvSpPr>
          <p:nvPr>
            <p:ph type="body" idx="12"/>
          </p:nvPr>
        </p:nvSpPr>
        <p:spPr>
          <a:xfrm>
            <a:off x="642910" y="5357826"/>
            <a:ext cx="2357422" cy="500066"/>
          </a:xfrm>
        </p:spPr>
        <p:txBody>
          <a:bodyPr/>
          <a:lstStyle>
            <a:lvl1pPr marL="0" indent="0">
              <a:buNone/>
              <a:defRPr sz="13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9" name="Text Placeholder 2"/>
          <p:cNvSpPr>
            <a:spLocks noGrp="1"/>
          </p:cNvSpPr>
          <p:nvPr>
            <p:ph type="body" idx="13"/>
          </p:nvPr>
        </p:nvSpPr>
        <p:spPr>
          <a:xfrm>
            <a:off x="642910" y="6021288"/>
            <a:ext cx="2357422" cy="500066"/>
          </a:xfrm>
        </p:spPr>
        <p:txBody>
          <a:bodyPr/>
          <a:lstStyle>
            <a:lvl1pPr marL="0" indent="0">
              <a:buNone/>
              <a:defRPr sz="13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0" name="Text Placeholder 2"/>
          <p:cNvSpPr>
            <a:spLocks noGrp="1"/>
          </p:cNvSpPr>
          <p:nvPr>
            <p:ph type="body" idx="14"/>
          </p:nvPr>
        </p:nvSpPr>
        <p:spPr>
          <a:xfrm>
            <a:off x="3643338" y="4929198"/>
            <a:ext cx="2643174" cy="357190"/>
          </a:xfrm>
        </p:spPr>
        <p:txBody>
          <a:bodyPr/>
          <a:lstStyle>
            <a:lvl1pPr marL="0" indent="0">
              <a:buNone/>
              <a:defRPr sz="1800" cap="all">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1" name="Text Placeholder 2"/>
          <p:cNvSpPr>
            <a:spLocks noGrp="1"/>
          </p:cNvSpPr>
          <p:nvPr>
            <p:ph type="body" idx="15"/>
          </p:nvPr>
        </p:nvSpPr>
        <p:spPr>
          <a:xfrm>
            <a:off x="4000528" y="5357826"/>
            <a:ext cx="2357422" cy="500066"/>
          </a:xfrm>
        </p:spPr>
        <p:txBody>
          <a:bodyPr/>
          <a:lstStyle>
            <a:lvl1pPr marL="0" indent="0">
              <a:buNone/>
              <a:defRPr sz="13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2" name="Text Placeholder 2"/>
          <p:cNvSpPr>
            <a:spLocks noGrp="1"/>
          </p:cNvSpPr>
          <p:nvPr>
            <p:ph type="body" idx="16"/>
          </p:nvPr>
        </p:nvSpPr>
        <p:spPr>
          <a:xfrm>
            <a:off x="4000528" y="6021288"/>
            <a:ext cx="2357422" cy="500066"/>
          </a:xfrm>
        </p:spPr>
        <p:txBody>
          <a:bodyPr/>
          <a:lstStyle>
            <a:lvl1pPr marL="0" indent="0">
              <a:buNone/>
              <a:defRPr sz="13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9" name="Text Placeholder 2"/>
          <p:cNvSpPr>
            <a:spLocks noGrp="1"/>
          </p:cNvSpPr>
          <p:nvPr>
            <p:ph type="body" idx="18"/>
          </p:nvPr>
        </p:nvSpPr>
        <p:spPr>
          <a:xfrm>
            <a:off x="6715140" y="5437624"/>
            <a:ext cx="2357422" cy="285752"/>
          </a:xfrm>
        </p:spPr>
        <p:txBody>
          <a:bodyPr/>
          <a:lstStyle>
            <a:lvl1pPr marL="0" indent="0">
              <a:buNone/>
              <a:defRPr sz="13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1" name="Text Placeholder 2"/>
          <p:cNvSpPr>
            <a:spLocks noGrp="1"/>
          </p:cNvSpPr>
          <p:nvPr>
            <p:ph type="body" idx="19"/>
          </p:nvPr>
        </p:nvSpPr>
        <p:spPr>
          <a:xfrm>
            <a:off x="6715140" y="5874612"/>
            <a:ext cx="2357422" cy="285752"/>
          </a:xfrm>
        </p:spPr>
        <p:txBody>
          <a:bodyPr/>
          <a:lstStyle>
            <a:lvl1pPr marL="0" indent="0">
              <a:buNone/>
              <a:defRPr sz="13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2" name="Text Placeholder 2"/>
          <p:cNvSpPr>
            <a:spLocks noGrp="1"/>
          </p:cNvSpPr>
          <p:nvPr>
            <p:ph type="body" idx="20"/>
          </p:nvPr>
        </p:nvSpPr>
        <p:spPr>
          <a:xfrm>
            <a:off x="6715140" y="6311600"/>
            <a:ext cx="2357422" cy="285752"/>
          </a:xfrm>
        </p:spPr>
        <p:txBody>
          <a:bodyPr/>
          <a:lstStyle>
            <a:lvl1pPr marL="0" indent="0">
              <a:buNone/>
              <a:defRPr sz="13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3" name="Text Placeholder 2"/>
          <p:cNvSpPr>
            <a:spLocks noGrp="1"/>
          </p:cNvSpPr>
          <p:nvPr>
            <p:ph type="body" idx="21"/>
          </p:nvPr>
        </p:nvSpPr>
        <p:spPr>
          <a:xfrm>
            <a:off x="6715172" y="5000636"/>
            <a:ext cx="2357422" cy="285752"/>
          </a:xfrm>
        </p:spPr>
        <p:txBody>
          <a:bodyPr/>
          <a:lstStyle>
            <a:lvl1pPr marL="0" indent="0">
              <a:buNone/>
              <a:defRPr sz="13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210634666"/>
      </p:ext>
    </p:extLst>
  </p:cSld>
  <p:clrMapOvr>
    <a:masterClrMapping/>
  </p:clrMapOvr>
  <p:transition advClick="0"/>
</p:sldLayout>
</file>

<file path=ppt/slideLayouts/slideLayout6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rot="19140000">
            <a:off x="201168" y="5870448"/>
            <a:ext cx="2176272" cy="201168"/>
          </a:xfrm>
          <a:prstGeom prst="rect">
            <a:avLst/>
          </a:prstGeom>
        </p:spPr>
        <p:txBody>
          <a:bodyPr/>
          <a:lstStyle/>
          <a:p>
            <a:fld id="{20A6AD5D-F828-4723-82F6-B51BDA84991C}" type="datetimeFigureOut">
              <a:rPr lang="en-US" smtClean="0"/>
              <a:t>5/7/2024</a:t>
            </a:fld>
            <a:endParaRPr lang="en-US" dirty="0"/>
          </a:p>
        </p:txBody>
      </p:sp>
      <p:sp>
        <p:nvSpPr>
          <p:cNvPr id="5" name="Footer Placeholder 4"/>
          <p:cNvSpPr>
            <a:spLocks noGrp="1"/>
          </p:cNvSpPr>
          <p:nvPr>
            <p:ph type="ftr" sz="quarter" idx="11"/>
          </p:nvPr>
        </p:nvSpPr>
        <p:spPr>
          <a:xfrm>
            <a:off x="3517514" y="6285122"/>
            <a:ext cx="4724400" cy="274320"/>
          </a:xfrm>
          <a:prstGeom prst="rect">
            <a:avLst/>
          </a:prstGeom>
        </p:spPr>
        <p:txBody>
          <a:bodyPr/>
          <a:lstStyle/>
          <a:p>
            <a:endParaRPr lang="en-US" dirty="0"/>
          </a:p>
        </p:txBody>
      </p:sp>
      <p:sp>
        <p:nvSpPr>
          <p:cNvPr id="6" name="Slide Number Placeholder 5"/>
          <p:cNvSpPr>
            <a:spLocks noGrp="1"/>
          </p:cNvSpPr>
          <p:nvPr>
            <p:ph type="sldNum" sz="quarter" idx="12"/>
          </p:nvPr>
        </p:nvSpPr>
        <p:spPr>
          <a:xfrm>
            <a:off x="8401038" y="6170822"/>
            <a:ext cx="502920" cy="502920"/>
          </a:xfrm>
          <a:prstGeom prst="ellipse">
            <a:avLst/>
          </a:prstGeom>
        </p:spPr>
        <p:txBody>
          <a:bodyPr/>
          <a:lstStyle/>
          <a:p>
            <a:fld id="{9C59D134-76C6-487F-B207-DF3CAD29674C}" type="slidenum">
              <a:rPr lang="en-US" smtClean="0"/>
              <a:t>‹#›</a:t>
            </a:fld>
            <a:endParaRPr lang="en-US" dirty="0"/>
          </a:p>
        </p:txBody>
      </p:sp>
    </p:spTree>
    <p:extLst>
      <p:ext uri="{BB962C8B-B14F-4D97-AF65-F5344CB8AC3E}">
        <p14:creationId xmlns:p14="http://schemas.microsoft.com/office/powerpoint/2010/main" val="395638404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dirty="0"/>
          </a:p>
        </p:txBody>
      </p:sp>
      <p:sp>
        <p:nvSpPr>
          <p:cNvPr id="6" name="Footer Placeholder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dirty="0"/>
          </a:p>
        </p:txBody>
      </p:sp>
      <p:sp>
        <p:nvSpPr>
          <p:cNvPr id="7" name="Slide Number Placeholder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fld id="{3B2628C4-2F33-4695-9D50-EFFC31A5C052}" type="slidenum">
              <a:rPr lang="en-US" altLang="en-US"/>
              <a:pPr/>
              <a:t>‹#›</a:t>
            </a:fld>
            <a:endParaRPr lang="en-US" altLang="en-US" dirty="0"/>
          </a:p>
        </p:txBody>
      </p:sp>
    </p:spTree>
    <p:extLst>
      <p:ext uri="{BB962C8B-B14F-4D97-AF65-F5344CB8AC3E}">
        <p14:creationId xmlns:p14="http://schemas.microsoft.com/office/powerpoint/2010/main" val="275670633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a:t>Click to edit Master title style</a:t>
            </a:r>
          </a:p>
        </p:txBody>
      </p:sp>
      <p:sp>
        <p:nvSpPr>
          <p:cNvPr id="3" name="Date Placeholder 9"/>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en-US" dirty="0"/>
          </a:p>
        </p:txBody>
      </p:sp>
      <p:sp>
        <p:nvSpPr>
          <p:cNvPr id="4" name="Footer Placeholder 21"/>
          <p:cNvSpPr>
            <a:spLocks noGrp="1"/>
          </p:cNvSpPr>
          <p:nvPr>
            <p:ph type="ftr" sz="quarter" idx="11"/>
          </p:nvPr>
        </p:nvSpPr>
        <p:spPr>
          <a:xfrm>
            <a:off x="2667000" y="6356350"/>
            <a:ext cx="3352800" cy="365125"/>
          </a:xfrm>
          <a:prstGeom prst="rect">
            <a:avLst/>
          </a:prstGeom>
        </p:spPr>
        <p:txBody>
          <a:bodyPr/>
          <a:lstStyle>
            <a:lvl1pPr>
              <a:defRPr/>
            </a:lvl1pPr>
          </a:lstStyle>
          <a:p>
            <a:pPr>
              <a:defRPr/>
            </a:pPr>
            <a:endParaRPr lang="en-US" dirty="0"/>
          </a:p>
        </p:txBody>
      </p:sp>
      <p:sp>
        <p:nvSpPr>
          <p:cNvPr id="5" name="Slide Number Placeholder 17"/>
          <p:cNvSpPr>
            <a:spLocks noGrp="1"/>
          </p:cNvSpPr>
          <p:nvPr>
            <p:ph type="sldNum" sz="quarter" idx="12"/>
          </p:nvPr>
        </p:nvSpPr>
        <p:spPr>
          <a:xfrm>
            <a:off x="7924800" y="6356350"/>
            <a:ext cx="762000" cy="365125"/>
          </a:xfrm>
          <a:prstGeom prst="rect">
            <a:avLst/>
          </a:prstGeom>
        </p:spPr>
        <p:txBody>
          <a:bodyPr/>
          <a:lstStyle>
            <a:lvl1pPr>
              <a:defRPr/>
            </a:lvl1pPr>
          </a:lstStyle>
          <a:p>
            <a:pPr>
              <a:defRPr/>
            </a:pPr>
            <a:fld id="{2B882DD0-C985-4E88-9937-3E98DD424074}" type="slidenum">
              <a:rPr lang="en-US" altLang="en-US"/>
              <a:pPr>
                <a:defRPr/>
              </a:pPr>
              <a:t>‹#›</a:t>
            </a:fld>
            <a:endParaRPr lang="en-US" altLang="en-US" dirty="0"/>
          </a:p>
        </p:txBody>
      </p:sp>
    </p:spTree>
    <p:extLst>
      <p:ext uri="{BB962C8B-B14F-4D97-AF65-F5344CB8AC3E}">
        <p14:creationId xmlns:p14="http://schemas.microsoft.com/office/powerpoint/2010/main" val="244546550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p:cSld name="Title Lef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14313" y="6416675"/>
            <a:ext cx="2578206" cy="369332"/>
          </a:xfrm>
          <a:prstGeom prst="rect">
            <a:avLst/>
          </a:prstGeom>
        </p:spPr>
        <p:txBody>
          <a:bodyPr wrap="none">
            <a:spAutoFit/>
          </a:bodyPr>
          <a:lstStyle/>
          <a:p>
            <a:pPr>
              <a:defRPr/>
            </a:pPr>
            <a:r>
              <a:rPr lang="en-US" i="1" dirty="0">
                <a:solidFill>
                  <a:srgbClr val="EC6820"/>
                </a:solidFill>
                <a:cs typeface="Lato"/>
              </a:rPr>
              <a:t>www.scadoptastream.org</a:t>
            </a:r>
            <a:endParaRPr lang="tr-TR" i="1" dirty="0">
              <a:solidFill>
                <a:srgbClr val="EC6820"/>
              </a:solidFill>
              <a:cs typeface="Lato"/>
            </a:endParaRPr>
          </a:p>
        </p:txBody>
      </p:sp>
      <p:pic>
        <p:nvPicPr>
          <p:cNvPr id="6"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738858" y="438425"/>
            <a:ext cx="1938162" cy="902343"/>
          </a:xfrm>
          <a:prstGeom prst="rect">
            <a:avLst/>
          </a:prstGeom>
          <a:noFill/>
          <a:ln w="9525">
            <a:noFill/>
            <a:miter lim="800000"/>
            <a:headEnd/>
            <a:tailEnd/>
          </a:ln>
        </p:spPr>
      </p:pic>
      <p:sp>
        <p:nvSpPr>
          <p:cNvPr id="2" name="Title 1"/>
          <p:cNvSpPr>
            <a:spLocks noGrp="1"/>
          </p:cNvSpPr>
          <p:nvPr>
            <p:ph type="ctrTitle"/>
          </p:nvPr>
        </p:nvSpPr>
        <p:spPr>
          <a:xfrm>
            <a:off x="467544" y="3714753"/>
            <a:ext cx="8424936" cy="571504"/>
          </a:xfrm>
          <a:prstGeom prst="rect">
            <a:avLst/>
          </a:prstGeom>
        </p:spPr>
        <p:txBody>
          <a:bodyPr>
            <a:noAutofit/>
          </a:bodyPr>
          <a:lstStyle>
            <a:lvl1pPr>
              <a:defRPr sz="3200" cap="all">
                <a:solidFill>
                  <a:schemeClr val="bg1"/>
                </a:solidFill>
                <a:latin typeface="+mn-lt"/>
              </a:defRPr>
            </a:lvl1pPr>
          </a:lstStyle>
          <a:p>
            <a:r>
              <a:rPr lang="en-US"/>
              <a:t>Click to edit Master title style</a:t>
            </a:r>
            <a:endParaRPr lang="tr-TR" dirty="0"/>
          </a:p>
        </p:txBody>
      </p:sp>
      <p:sp>
        <p:nvSpPr>
          <p:cNvPr id="3" name="Subtitle 2"/>
          <p:cNvSpPr>
            <a:spLocks noGrp="1"/>
          </p:cNvSpPr>
          <p:nvPr>
            <p:ph type="subTitle" idx="1"/>
          </p:nvPr>
        </p:nvSpPr>
        <p:spPr>
          <a:xfrm>
            <a:off x="467544" y="4249160"/>
            <a:ext cx="8424936" cy="500067"/>
          </a:xfrm>
        </p:spPr>
        <p:txBody>
          <a:bodyPr/>
          <a:lstStyle>
            <a:lvl1pPr marL="0" indent="0" algn="l">
              <a:buNone/>
              <a:defRPr b="0" i="0" cap="all">
                <a:solidFill>
                  <a:schemeClr val="bg1"/>
                </a:solidFill>
                <a:latin typeface="Lato Light"/>
                <a:cs typeface="Lato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tr-TR" dirty="0"/>
          </a:p>
        </p:txBody>
      </p:sp>
      <p:sp>
        <p:nvSpPr>
          <p:cNvPr id="11" name="Text Placeholder 10"/>
          <p:cNvSpPr>
            <a:spLocks noGrp="1"/>
          </p:cNvSpPr>
          <p:nvPr>
            <p:ph type="body" sz="quarter" idx="11" hasCustomPrompt="1"/>
          </p:nvPr>
        </p:nvSpPr>
        <p:spPr>
          <a:xfrm>
            <a:off x="467544" y="3322086"/>
            <a:ext cx="8424936" cy="503238"/>
          </a:xfrm>
        </p:spPr>
        <p:txBody>
          <a:bodyPr/>
          <a:lstStyle>
            <a:lvl1pPr marL="0" indent="0">
              <a:buFont typeface="Arial"/>
              <a:buNone/>
              <a:defRPr b="0" i="0" cap="all" baseline="0">
                <a:solidFill>
                  <a:schemeClr val="tx1"/>
                </a:solidFill>
                <a:latin typeface="Lato Light"/>
                <a:cs typeface="Lato Light"/>
              </a:defRPr>
            </a:lvl1pPr>
          </a:lstStyle>
          <a:p>
            <a:pPr lvl="0"/>
            <a:r>
              <a:rPr lang="en-US" dirty="0"/>
              <a:t>[Course] Module 01</a:t>
            </a:r>
          </a:p>
        </p:txBody>
      </p:sp>
    </p:spTree>
    <p:extLst>
      <p:ext uri="{BB962C8B-B14F-4D97-AF65-F5344CB8AC3E}">
        <p14:creationId xmlns:p14="http://schemas.microsoft.com/office/powerpoint/2010/main" val="2917665972"/>
      </p:ext>
    </p:extLst>
  </p:cSld>
  <p:clrMapOvr>
    <a:masterClrMapping/>
  </p:clrMapOvr>
  <p:transition advClick="0"/>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p:cSld name="Title Centere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3282897" y="6172200"/>
            <a:ext cx="2578206" cy="369332"/>
          </a:xfrm>
          <a:prstGeom prst="rect">
            <a:avLst/>
          </a:prstGeom>
        </p:spPr>
        <p:txBody>
          <a:bodyPr wrap="none">
            <a:spAutoFit/>
          </a:bodyPr>
          <a:lstStyle/>
          <a:p>
            <a:pPr>
              <a:defRPr/>
            </a:pPr>
            <a:r>
              <a:rPr lang="en-US" i="1" dirty="0">
                <a:solidFill>
                  <a:srgbClr val="EC6820"/>
                </a:solidFill>
                <a:cs typeface="Lato"/>
              </a:rPr>
              <a:t>www.scadoptastream.org</a:t>
            </a:r>
            <a:endParaRPr lang="tr-TR" i="1" dirty="0">
              <a:solidFill>
                <a:srgbClr val="EC6820"/>
              </a:solidFill>
              <a:cs typeface="Lato"/>
            </a:endParaRPr>
          </a:p>
        </p:txBody>
      </p:sp>
      <p:pic>
        <p:nvPicPr>
          <p:cNvPr id="5"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3567150" y="549134"/>
            <a:ext cx="2009700" cy="935649"/>
          </a:xfrm>
          <a:prstGeom prst="rect">
            <a:avLst/>
          </a:prstGeom>
          <a:noFill/>
          <a:ln w="9525">
            <a:noFill/>
            <a:miter lim="800000"/>
            <a:headEnd/>
            <a:tailEnd/>
          </a:ln>
        </p:spPr>
      </p:pic>
      <p:sp>
        <p:nvSpPr>
          <p:cNvPr id="2" name="Title 1"/>
          <p:cNvSpPr>
            <a:spLocks noGrp="1"/>
          </p:cNvSpPr>
          <p:nvPr>
            <p:ph type="ctrTitle"/>
          </p:nvPr>
        </p:nvSpPr>
        <p:spPr>
          <a:xfrm>
            <a:off x="251520" y="2571744"/>
            <a:ext cx="8640960" cy="571504"/>
          </a:xfrm>
          <a:prstGeom prst="rect">
            <a:avLst/>
          </a:prstGeom>
        </p:spPr>
        <p:txBody>
          <a:bodyPr>
            <a:normAutofit/>
          </a:bodyPr>
          <a:lstStyle>
            <a:lvl1pPr algn="ctr">
              <a:defRPr sz="3200" cap="all">
                <a:solidFill>
                  <a:schemeClr val="bg1"/>
                </a:solidFill>
                <a:latin typeface="+mn-lt"/>
              </a:defRPr>
            </a:lvl1pPr>
          </a:lstStyle>
          <a:p>
            <a:r>
              <a:rPr lang="en-US"/>
              <a:t>Click to edit Master title style</a:t>
            </a:r>
            <a:endParaRPr lang="tr-TR" dirty="0"/>
          </a:p>
        </p:txBody>
      </p:sp>
      <p:sp>
        <p:nvSpPr>
          <p:cNvPr id="3" name="Subtitle 2"/>
          <p:cNvSpPr>
            <a:spLocks noGrp="1"/>
          </p:cNvSpPr>
          <p:nvPr>
            <p:ph type="subTitle" idx="1"/>
          </p:nvPr>
        </p:nvSpPr>
        <p:spPr>
          <a:xfrm>
            <a:off x="251520" y="3143247"/>
            <a:ext cx="8640960" cy="500067"/>
          </a:xfrm>
        </p:spPr>
        <p:txBody>
          <a:bodyPr/>
          <a:lstStyle>
            <a:lvl1pPr marL="0" indent="0" algn="ctr">
              <a:buNone/>
              <a:defRPr b="0" i="0" cap="all">
                <a:solidFill>
                  <a:schemeClr val="bg1"/>
                </a:solidFill>
                <a:latin typeface="Lato Light"/>
                <a:cs typeface="Lato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tr-TR" dirty="0"/>
          </a:p>
        </p:txBody>
      </p:sp>
      <p:sp>
        <p:nvSpPr>
          <p:cNvPr id="6" name="Text Placeholder 10"/>
          <p:cNvSpPr>
            <a:spLocks noGrp="1"/>
          </p:cNvSpPr>
          <p:nvPr>
            <p:ph type="body" sz="quarter" idx="11" hasCustomPrompt="1"/>
          </p:nvPr>
        </p:nvSpPr>
        <p:spPr>
          <a:xfrm>
            <a:off x="251520" y="2204864"/>
            <a:ext cx="8640960" cy="432048"/>
          </a:xfrm>
        </p:spPr>
        <p:txBody>
          <a:bodyPr/>
          <a:lstStyle>
            <a:lvl1pPr marL="0" indent="0" algn="ctr">
              <a:buFont typeface="Arial"/>
              <a:buNone/>
              <a:defRPr b="0" i="0" cap="all" baseline="0">
                <a:solidFill>
                  <a:schemeClr val="tx1"/>
                </a:solidFill>
                <a:latin typeface="Lato Light"/>
                <a:cs typeface="Lato Light"/>
              </a:defRPr>
            </a:lvl1pPr>
          </a:lstStyle>
          <a:p>
            <a:pPr lvl="0"/>
            <a:r>
              <a:rPr lang="en-US" dirty="0"/>
              <a:t>[Course] Module 01</a:t>
            </a:r>
          </a:p>
        </p:txBody>
      </p:sp>
    </p:spTree>
    <p:extLst>
      <p:ext uri="{BB962C8B-B14F-4D97-AF65-F5344CB8AC3E}">
        <p14:creationId xmlns:p14="http://schemas.microsoft.com/office/powerpoint/2010/main" val="2455481058"/>
      </p:ext>
    </p:extLst>
  </p:cSld>
  <p:clrMapOvr>
    <a:masterClrMapping/>
  </p:clrMapOvr>
  <p:transition advClick="0"/>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p:cSld name="Section">
    <p:bg>
      <p:bgPr>
        <a:solidFill>
          <a:schemeClr val="bg2"/>
        </a:solidFill>
        <a:effectLst/>
      </p:bgPr>
    </p:bg>
    <p:spTree>
      <p:nvGrpSpPr>
        <p:cNvPr id="1" name=""/>
        <p:cNvGrpSpPr/>
        <p:nvPr/>
      </p:nvGrpSpPr>
      <p:grpSpPr>
        <a:xfrm>
          <a:off x="0" y="0"/>
          <a:ext cx="0" cy="0"/>
          <a:chOff x="0" y="0"/>
          <a:chExt cx="0" cy="0"/>
        </a:xfrm>
      </p:grpSpPr>
      <p:pic>
        <p:nvPicPr>
          <p:cNvPr id="5" name="Picture 23" descr="info.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57188" y="3651250"/>
            <a:ext cx="1646237" cy="1635125"/>
          </a:xfrm>
          <a:prstGeom prst="rect">
            <a:avLst/>
          </a:prstGeom>
          <a:noFill/>
          <a:ln w="9525">
            <a:noFill/>
            <a:miter lim="800000"/>
            <a:headEnd/>
            <a:tailEnd/>
          </a:ln>
        </p:spPr>
      </p:pic>
      <p:sp>
        <p:nvSpPr>
          <p:cNvPr id="9" name="Title 1"/>
          <p:cNvSpPr>
            <a:spLocks noGrp="1"/>
          </p:cNvSpPr>
          <p:nvPr>
            <p:ph type="ctrTitle" hasCustomPrompt="1"/>
          </p:nvPr>
        </p:nvSpPr>
        <p:spPr>
          <a:xfrm>
            <a:off x="379388" y="5445224"/>
            <a:ext cx="8441084" cy="500066"/>
          </a:xfrm>
          <a:prstGeom prst="rect">
            <a:avLst/>
          </a:prstGeom>
        </p:spPr>
        <p:txBody>
          <a:bodyPr>
            <a:normAutofit/>
          </a:bodyPr>
          <a:lstStyle>
            <a:lvl1pPr>
              <a:defRPr sz="2800" cap="all">
                <a:solidFill>
                  <a:schemeClr val="bg1"/>
                </a:solidFill>
                <a:latin typeface="+mn-lt"/>
              </a:defRPr>
            </a:lvl1pPr>
          </a:lstStyle>
          <a:p>
            <a:r>
              <a:rPr lang="en-US" dirty="0"/>
              <a:t>Click to edit TITLE</a:t>
            </a:r>
            <a:endParaRPr lang="tr-TR" dirty="0"/>
          </a:p>
        </p:txBody>
      </p:sp>
      <p:sp>
        <p:nvSpPr>
          <p:cNvPr id="10" name="Subtitle 2"/>
          <p:cNvSpPr>
            <a:spLocks noGrp="1"/>
          </p:cNvSpPr>
          <p:nvPr>
            <p:ph type="subTitle" idx="1" hasCustomPrompt="1"/>
          </p:nvPr>
        </p:nvSpPr>
        <p:spPr>
          <a:xfrm>
            <a:off x="379388" y="5945291"/>
            <a:ext cx="8441084" cy="428628"/>
          </a:xfrm>
        </p:spPr>
        <p:txBody>
          <a:bodyPr/>
          <a:lstStyle>
            <a:lvl1pPr marL="0" indent="0" algn="l">
              <a:buNone/>
              <a:defRPr sz="2000" cap="all">
                <a:solidFill>
                  <a:schemeClr val="bg1"/>
                </a:solidFill>
                <a:latin typeface="Lato Light" pitchFamily="34" charset="-94"/>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Subtitle</a:t>
            </a:r>
            <a:endParaRPr lang="tr-TR" dirty="0"/>
          </a:p>
        </p:txBody>
      </p:sp>
    </p:spTree>
    <p:extLst>
      <p:ext uri="{BB962C8B-B14F-4D97-AF65-F5344CB8AC3E}">
        <p14:creationId xmlns:p14="http://schemas.microsoft.com/office/powerpoint/2010/main" val="135799970"/>
      </p:ext>
    </p:extLst>
  </p:cSld>
  <p:clrMapOvr>
    <a:masterClrMapping/>
  </p:clrMapOvr>
  <p:transition advClick="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heckmarks - 2col alt">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dirty="0"/>
          </a:p>
        </p:txBody>
      </p:sp>
      <p:sp>
        <p:nvSpPr>
          <p:cNvPr id="7" name="Title Placeholder 1"/>
          <p:cNvSpPr>
            <a:spLocks noGrp="1"/>
          </p:cNvSpPr>
          <p:nvPr>
            <p:ph type="title"/>
          </p:nvPr>
        </p:nvSpPr>
        <p:spPr bwMode="auto">
          <a:xfrm>
            <a:off x="214312" y="71438"/>
            <a:ext cx="6949975" cy="357187"/>
          </a:xfrm>
          <a:prstGeom prst="rect">
            <a:avLst/>
          </a:prstGeom>
          <a:noFill/>
          <a:ln w="9525">
            <a:noFill/>
            <a:miter lim="800000"/>
            <a:headEnd/>
            <a:tailEnd/>
          </a:ln>
        </p:spPr>
        <p:txBody>
          <a:bodyPr/>
          <a:lstStyle>
            <a:lvl1pPr>
              <a:defRPr cap="all"/>
            </a:lvl1pPr>
          </a:lstStyle>
          <a:p>
            <a:pPr lvl="0"/>
            <a:r>
              <a:rPr lang="en-US"/>
              <a:t>Click to edit Master title style</a:t>
            </a:r>
            <a:endParaRPr lang="tr-TR" dirty="0"/>
          </a:p>
        </p:txBody>
      </p:sp>
    </p:spTree>
  </p:cSld>
  <p:clrMapOvr>
    <a:masterClrMapping/>
  </p:clrMapOvr>
  <p:transition advClick="0"/>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p:cSld name="Contents">
    <p:spTree>
      <p:nvGrpSpPr>
        <p:cNvPr id="1" name=""/>
        <p:cNvGrpSpPr/>
        <p:nvPr/>
      </p:nvGrpSpPr>
      <p:grpSpPr>
        <a:xfrm>
          <a:off x="0" y="0"/>
          <a:ext cx="0" cy="0"/>
          <a:chOff x="0" y="0"/>
          <a:chExt cx="0" cy="0"/>
        </a:xfrm>
      </p:grpSpPr>
      <p:pic>
        <p:nvPicPr>
          <p:cNvPr id="7" name="Picture 20" descr="quote.png"/>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Lst>
          </a:blip>
          <a:srcRect/>
          <a:stretch>
            <a:fillRect/>
          </a:stretch>
        </p:blipFill>
        <p:spPr bwMode="auto">
          <a:xfrm>
            <a:off x="4572000" y="357188"/>
            <a:ext cx="4214813" cy="6216650"/>
          </a:xfrm>
          <a:prstGeom prst="rect">
            <a:avLst/>
          </a:prstGeom>
          <a:noFill/>
          <a:ln w="9525">
            <a:noFill/>
            <a:miter lim="800000"/>
            <a:headEnd/>
            <a:tailEnd/>
          </a:ln>
        </p:spPr>
      </p:pic>
      <p:cxnSp>
        <p:nvCxnSpPr>
          <p:cNvPr id="8" name="Straight Connector 7"/>
          <p:cNvCxnSpPr/>
          <p:nvPr/>
        </p:nvCxnSpPr>
        <p:spPr bwMode="auto">
          <a:xfrm>
            <a:off x="4788024" y="2913063"/>
            <a:ext cx="381642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Picture Placeholder 7"/>
          <p:cNvSpPr>
            <a:spLocks noGrp="1"/>
          </p:cNvSpPr>
          <p:nvPr>
            <p:ph type="pic" sz="quarter" idx="10"/>
          </p:nvPr>
        </p:nvSpPr>
        <p:spPr>
          <a:xfrm>
            <a:off x="0" y="0"/>
            <a:ext cx="4572000" cy="6858000"/>
          </a:xfrm>
        </p:spPr>
        <p:txBody>
          <a:bodyPr rtlCol="0">
            <a:normAutofit/>
          </a:bodyPr>
          <a:lstStyle>
            <a:lvl1pPr>
              <a:buFontTx/>
              <a:buNone/>
              <a:defRPr/>
            </a:lvl1pPr>
          </a:lstStyle>
          <a:p>
            <a:pPr lvl="0"/>
            <a:r>
              <a:rPr lang="en-US" noProof="0" dirty="0"/>
              <a:t>Click icon to add picture</a:t>
            </a:r>
            <a:endParaRPr lang="tr-TR" noProof="0" dirty="0"/>
          </a:p>
        </p:txBody>
      </p:sp>
      <p:sp>
        <p:nvSpPr>
          <p:cNvPr id="5" name="Title 1"/>
          <p:cNvSpPr>
            <a:spLocks noGrp="1"/>
          </p:cNvSpPr>
          <p:nvPr>
            <p:ph type="ctrTitle"/>
          </p:nvPr>
        </p:nvSpPr>
        <p:spPr>
          <a:xfrm>
            <a:off x="4788026" y="1785926"/>
            <a:ext cx="3429024" cy="1000132"/>
          </a:xfrm>
          <a:prstGeom prst="rect">
            <a:avLst/>
          </a:prstGeom>
        </p:spPr>
        <p:txBody>
          <a:bodyPr>
            <a:noAutofit/>
          </a:bodyPr>
          <a:lstStyle>
            <a:lvl1pPr marL="0" marR="0" indent="0" algn="l" defTabSz="914400" rtl="0" eaLnBrk="0" fontAlgn="base" latinLnBrk="0" hangingPunct="0">
              <a:lnSpc>
                <a:spcPct val="100000"/>
              </a:lnSpc>
              <a:spcBef>
                <a:spcPct val="0"/>
              </a:spcBef>
              <a:spcAft>
                <a:spcPct val="0"/>
              </a:spcAft>
              <a:buClrTx/>
              <a:buSzTx/>
              <a:buFontTx/>
              <a:buNone/>
              <a:tabLst/>
              <a:defRPr sz="6000">
                <a:solidFill>
                  <a:schemeClr val="bg1"/>
                </a:solidFill>
                <a:latin typeface="Lato Light" pitchFamily="34" charset="-94"/>
              </a:defRPr>
            </a:lvl1pPr>
          </a:lstStyle>
          <a:p>
            <a:r>
              <a:rPr lang="en-US"/>
              <a:t>Click to edit Master title style</a:t>
            </a:r>
            <a:endParaRPr lang="tr-TR" dirty="0"/>
          </a:p>
        </p:txBody>
      </p:sp>
      <p:sp>
        <p:nvSpPr>
          <p:cNvPr id="3" name="Text Placeholder 2"/>
          <p:cNvSpPr>
            <a:spLocks noGrp="1"/>
          </p:cNvSpPr>
          <p:nvPr>
            <p:ph type="body" sz="quarter" idx="11"/>
          </p:nvPr>
        </p:nvSpPr>
        <p:spPr>
          <a:xfrm>
            <a:off x="6734522" y="3068960"/>
            <a:ext cx="1872208" cy="2664296"/>
          </a:xfrm>
        </p:spPr>
        <p:txBody>
          <a:bodyPr/>
          <a:lstStyle>
            <a:lvl1pPr marL="0" indent="0">
              <a:buFont typeface="Arial"/>
              <a:buNone/>
              <a:defRPr sz="1800" b="0" i="0">
                <a:solidFill>
                  <a:schemeClr val="bg1"/>
                </a:solidFill>
                <a:latin typeface="Lato Light"/>
                <a:cs typeface="Lato Light"/>
              </a:defRPr>
            </a:lvl1pPr>
          </a:lstStyle>
          <a:p>
            <a:pPr lvl="0"/>
            <a:r>
              <a:rPr lang="en-US"/>
              <a:t>Click to edit Master text styles</a:t>
            </a:r>
          </a:p>
        </p:txBody>
      </p:sp>
      <p:sp>
        <p:nvSpPr>
          <p:cNvPr id="11" name="Text Placeholder 10"/>
          <p:cNvSpPr>
            <a:spLocks noGrp="1"/>
          </p:cNvSpPr>
          <p:nvPr>
            <p:ph type="body" sz="quarter" idx="12"/>
          </p:nvPr>
        </p:nvSpPr>
        <p:spPr>
          <a:xfrm>
            <a:off x="4790306" y="3068960"/>
            <a:ext cx="1872208" cy="2664296"/>
          </a:xfrm>
        </p:spPr>
        <p:txBody>
          <a:bodyPr/>
          <a:lstStyle>
            <a:lvl1pPr marL="0" indent="0">
              <a:buFont typeface="Arial"/>
              <a:buNone/>
              <a:defRPr sz="1800" b="0" i="0">
                <a:solidFill>
                  <a:srgbClr val="FFFFFF"/>
                </a:solidFill>
                <a:latin typeface="Lato Light"/>
                <a:cs typeface="Lato Light"/>
              </a:defRPr>
            </a:lvl1pPr>
          </a:lstStyle>
          <a:p>
            <a:pPr lvl="0"/>
            <a:r>
              <a:rPr lang="en-US"/>
              <a:t>Click to edit Master text styles</a:t>
            </a:r>
          </a:p>
        </p:txBody>
      </p:sp>
    </p:spTree>
    <p:extLst>
      <p:ext uri="{BB962C8B-B14F-4D97-AF65-F5344CB8AC3E}">
        <p14:creationId xmlns:p14="http://schemas.microsoft.com/office/powerpoint/2010/main" val="3862734838"/>
      </p:ext>
    </p:extLst>
  </p:cSld>
  <p:clrMapOvr>
    <a:masterClrMapping/>
  </p:clrMapOvr>
  <p:transition advClick="0"/>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Bullets - 1col">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buClr>
                <a:schemeClr val="accent3"/>
              </a:buClr>
              <a:buSzPct val="115000"/>
              <a:buFont typeface="Arial" pitchFamily="34" charset="0"/>
              <a:buChar char="•"/>
              <a:defRPr sz="2400"/>
            </a:lvl1pPr>
            <a:lvl2pPr>
              <a:buClr>
                <a:schemeClr val="accent3"/>
              </a:buClr>
              <a:buSzPct val="115000"/>
              <a:buFont typeface="Arial" pitchFamily="34" charset="0"/>
              <a:buChar char="•"/>
              <a:defRPr sz="2000"/>
            </a:lvl2pPr>
            <a:lvl3pPr>
              <a:buClr>
                <a:schemeClr val="accent3"/>
              </a:buClr>
              <a:buSzPct val="115000"/>
              <a:buFont typeface="Arial" pitchFamily="34" charset="0"/>
              <a:buChar char="•"/>
              <a:defRPr sz="1800"/>
            </a:lvl3pPr>
            <a:lvl4pPr>
              <a:buClr>
                <a:schemeClr val="accent3"/>
              </a:buClr>
              <a:buSzPct val="115000"/>
              <a:buFont typeface="Arial" pitchFamily="34" charset="0"/>
              <a:buChar char="•"/>
              <a:defRPr sz="1600"/>
            </a:lvl4pPr>
            <a:lvl5pPr>
              <a:buClr>
                <a:schemeClr val="accent3"/>
              </a:buClr>
              <a:buSzPct val="115000"/>
              <a:buFont typeface="Arial" pitchFamily="34" charset="0"/>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dirty="0"/>
          </a:p>
        </p:txBody>
      </p:sp>
      <p:sp>
        <p:nvSpPr>
          <p:cNvPr id="5" name="Text Placeholder 3"/>
          <p:cNvSpPr>
            <a:spLocks noGrp="1"/>
          </p:cNvSpPr>
          <p:nvPr>
            <p:ph type="body" sz="half" idx="2"/>
          </p:nvPr>
        </p:nvSpPr>
        <p:spPr>
          <a:xfrm>
            <a:off x="214282" y="857232"/>
            <a:ext cx="8786874" cy="571504"/>
          </a:xfrm>
        </p:spPr>
        <p:txBody>
          <a:bodyPr/>
          <a:lstStyle>
            <a:lvl1pPr marL="0" indent="0">
              <a:buNone/>
              <a:defRPr sz="2400" i="1">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Title Placeholder 1"/>
          <p:cNvSpPr>
            <a:spLocks noGrp="1"/>
          </p:cNvSpPr>
          <p:nvPr>
            <p:ph type="title"/>
          </p:nvPr>
        </p:nvSpPr>
        <p:spPr bwMode="auto">
          <a:xfrm>
            <a:off x="214312" y="71438"/>
            <a:ext cx="6949975" cy="357187"/>
          </a:xfrm>
          <a:prstGeom prst="rect">
            <a:avLst/>
          </a:prstGeom>
          <a:noFill/>
          <a:ln w="9525">
            <a:noFill/>
            <a:miter lim="800000"/>
            <a:headEnd/>
            <a:tailEnd/>
          </a:ln>
        </p:spPr>
        <p:txBody>
          <a:bodyPr/>
          <a:lstStyle>
            <a:lvl1pPr>
              <a:defRPr cap="all"/>
            </a:lvl1pPr>
          </a:lstStyle>
          <a:p>
            <a:pPr lvl="0"/>
            <a:r>
              <a:rPr lang="en-US"/>
              <a:t>Click to edit Master title style</a:t>
            </a:r>
            <a:endParaRPr lang="tr-TR" dirty="0"/>
          </a:p>
        </p:txBody>
      </p:sp>
    </p:spTree>
    <p:extLst>
      <p:ext uri="{BB962C8B-B14F-4D97-AF65-F5344CB8AC3E}">
        <p14:creationId xmlns:p14="http://schemas.microsoft.com/office/powerpoint/2010/main" val="127671853"/>
      </p:ext>
    </p:extLst>
  </p:cSld>
  <p:clrMapOvr>
    <a:masterClrMapping/>
  </p:clrMapOvr>
  <p:transition advClick="0"/>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Checkmarks - 2col">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571612"/>
            <a:ext cx="4038600" cy="4525963"/>
          </a:xfrm>
        </p:spPr>
        <p:txBody>
          <a:bodyPr/>
          <a:lstStyle>
            <a:lvl1pPr>
              <a:defRPr sz="2000"/>
            </a:lvl1pPr>
            <a:lvl2pPr marL="742950" indent="-285750">
              <a:buClr>
                <a:schemeClr val="accent5"/>
              </a:buClr>
              <a:buSzPct val="115000"/>
              <a:buFont typeface="Arial"/>
              <a:buChar char="•"/>
              <a:defRPr sz="1800"/>
            </a:lvl2pPr>
            <a:lvl3pPr marL="1143000" indent="-228600">
              <a:buClr>
                <a:schemeClr val="accent5"/>
              </a:buClr>
              <a:buSzPct val="115000"/>
              <a:buFont typeface="Arial"/>
              <a:buChar char="•"/>
              <a:defRPr sz="1600"/>
            </a:lvl3pPr>
            <a:lvl4pPr marL="1600200" indent="-228600">
              <a:buClr>
                <a:schemeClr val="accent5"/>
              </a:buClr>
              <a:buSzPct val="115000"/>
              <a:buFont typeface="Arial"/>
              <a:buChar char="•"/>
              <a:defRPr sz="1400"/>
            </a:lvl4pPr>
            <a:lvl5pPr marL="2057400" indent="-228600">
              <a:buClr>
                <a:schemeClr val="accent5"/>
              </a:buClr>
              <a:buSzPct val="115000"/>
              <a:buFont typeface="Arial"/>
              <a:buChar cha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dirty="0"/>
          </a:p>
        </p:txBody>
      </p:sp>
      <p:sp>
        <p:nvSpPr>
          <p:cNvPr id="4" name="Content Placeholder 3"/>
          <p:cNvSpPr>
            <a:spLocks noGrp="1"/>
          </p:cNvSpPr>
          <p:nvPr>
            <p:ph sz="half" idx="2"/>
          </p:nvPr>
        </p:nvSpPr>
        <p:spPr>
          <a:xfrm>
            <a:off x="4648200" y="1571612"/>
            <a:ext cx="4038600" cy="4525963"/>
          </a:xfrm>
        </p:spPr>
        <p:txBody>
          <a:bodyPr/>
          <a:lstStyle>
            <a:lvl1pPr>
              <a:defRPr sz="2000"/>
            </a:lvl1pPr>
            <a:lvl2pPr marL="742950" indent="-285750">
              <a:buClr>
                <a:schemeClr val="accent5"/>
              </a:buClr>
              <a:buSzPct val="115000"/>
              <a:buFont typeface="Arial"/>
              <a:buChar char="•"/>
              <a:defRPr sz="1800"/>
            </a:lvl2pPr>
            <a:lvl3pPr marL="1143000" indent="-228600">
              <a:buClr>
                <a:schemeClr val="accent5"/>
              </a:buClr>
              <a:buSzPct val="115000"/>
              <a:buFont typeface="Arial"/>
              <a:buChar char="•"/>
              <a:defRPr sz="1600"/>
            </a:lvl3pPr>
            <a:lvl4pPr marL="1600200" indent="-228600">
              <a:buClr>
                <a:schemeClr val="accent5"/>
              </a:buClr>
              <a:buSzPct val="115000"/>
              <a:buFont typeface="Arial"/>
              <a:buChar char="•"/>
              <a:defRPr sz="1400"/>
            </a:lvl4pPr>
            <a:lvl5pPr marL="2057400" indent="-228600">
              <a:buClr>
                <a:schemeClr val="accent5"/>
              </a:buClr>
              <a:buSzPct val="115000"/>
              <a:buFont typeface="Arial"/>
              <a:buChar cha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dirty="0"/>
          </a:p>
        </p:txBody>
      </p:sp>
      <p:sp>
        <p:nvSpPr>
          <p:cNvPr id="6" name="Title Placeholder 1"/>
          <p:cNvSpPr>
            <a:spLocks noGrp="1"/>
          </p:cNvSpPr>
          <p:nvPr>
            <p:ph type="title"/>
          </p:nvPr>
        </p:nvSpPr>
        <p:spPr bwMode="auto">
          <a:xfrm>
            <a:off x="214312" y="71438"/>
            <a:ext cx="6877967" cy="357187"/>
          </a:xfrm>
          <a:prstGeom prst="rect">
            <a:avLst/>
          </a:prstGeom>
          <a:noFill/>
          <a:ln w="9525">
            <a:noFill/>
            <a:miter lim="800000"/>
            <a:headEnd/>
            <a:tailEnd/>
          </a:ln>
        </p:spPr>
        <p:txBody>
          <a:bodyPr/>
          <a:lstStyle>
            <a:lvl1pPr>
              <a:defRPr cap="all"/>
            </a:lvl1pPr>
          </a:lstStyle>
          <a:p>
            <a:pPr lvl="0"/>
            <a:r>
              <a:rPr lang="en-US"/>
              <a:t>Click to edit Master title style</a:t>
            </a:r>
            <a:endParaRPr lang="tr-TR" dirty="0"/>
          </a:p>
        </p:txBody>
      </p:sp>
      <p:sp>
        <p:nvSpPr>
          <p:cNvPr id="7" name="Text Placeholder 3"/>
          <p:cNvSpPr>
            <a:spLocks noGrp="1"/>
          </p:cNvSpPr>
          <p:nvPr>
            <p:ph type="body" sz="half" idx="10"/>
          </p:nvPr>
        </p:nvSpPr>
        <p:spPr>
          <a:xfrm>
            <a:off x="214282" y="857232"/>
            <a:ext cx="8786874" cy="571504"/>
          </a:xfrm>
        </p:spPr>
        <p:txBody>
          <a:bodyPr/>
          <a:lstStyle>
            <a:lvl1pPr marL="0" indent="0">
              <a:buNone/>
              <a:defRPr sz="2400" i="1">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95765462"/>
      </p:ext>
    </p:extLst>
  </p:cSld>
  <p:clrMapOvr>
    <a:masterClrMapping/>
  </p:clrMapOvr>
  <p:transition advClick="0"/>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Checkmarks - 2col alt">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dirty="0"/>
          </a:p>
        </p:txBody>
      </p:sp>
      <p:sp>
        <p:nvSpPr>
          <p:cNvPr id="7" name="Title Placeholder 1"/>
          <p:cNvSpPr>
            <a:spLocks noGrp="1"/>
          </p:cNvSpPr>
          <p:nvPr>
            <p:ph type="title"/>
          </p:nvPr>
        </p:nvSpPr>
        <p:spPr bwMode="auto">
          <a:xfrm>
            <a:off x="214312" y="71438"/>
            <a:ext cx="6949975" cy="357187"/>
          </a:xfrm>
          <a:prstGeom prst="rect">
            <a:avLst/>
          </a:prstGeom>
          <a:noFill/>
          <a:ln w="9525">
            <a:noFill/>
            <a:miter lim="800000"/>
            <a:headEnd/>
            <a:tailEnd/>
          </a:ln>
        </p:spPr>
        <p:txBody>
          <a:bodyPr/>
          <a:lstStyle>
            <a:lvl1pPr>
              <a:defRPr cap="all"/>
            </a:lvl1pPr>
          </a:lstStyle>
          <a:p>
            <a:pPr lvl="0"/>
            <a:r>
              <a:rPr lang="en-US"/>
              <a:t>Click to edit Master title style</a:t>
            </a:r>
            <a:endParaRPr lang="tr-TR" dirty="0"/>
          </a:p>
        </p:txBody>
      </p:sp>
    </p:spTree>
    <p:extLst>
      <p:ext uri="{BB962C8B-B14F-4D97-AF65-F5344CB8AC3E}">
        <p14:creationId xmlns:p14="http://schemas.microsoft.com/office/powerpoint/2010/main" val="2679705466"/>
      </p:ext>
    </p:extLst>
  </p:cSld>
  <p:clrMapOvr>
    <a:masterClrMapping/>
  </p:clrMapOvr>
  <p:transition advClick="0"/>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Sidebar Text on Left">
    <p:spTree>
      <p:nvGrpSpPr>
        <p:cNvPr id="1" name=""/>
        <p:cNvGrpSpPr/>
        <p:nvPr/>
      </p:nvGrpSpPr>
      <p:grpSpPr>
        <a:xfrm>
          <a:off x="0" y="0"/>
          <a:ext cx="0" cy="0"/>
          <a:chOff x="0" y="0"/>
          <a:chExt cx="0" cy="0"/>
        </a:xfrm>
      </p:grpSpPr>
      <p:cxnSp>
        <p:nvCxnSpPr>
          <p:cNvPr id="8" name="Straight Connector 7"/>
          <p:cNvCxnSpPr/>
          <p:nvPr/>
        </p:nvCxnSpPr>
        <p:spPr>
          <a:xfrm rot="5400000">
            <a:off x="1574800" y="3636963"/>
            <a:ext cx="32797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4" name="Title Placeholder 1"/>
          <p:cNvSpPr>
            <a:spLocks noGrp="1"/>
          </p:cNvSpPr>
          <p:nvPr>
            <p:ph type="title"/>
          </p:nvPr>
        </p:nvSpPr>
        <p:spPr bwMode="auto">
          <a:xfrm>
            <a:off x="214283" y="71414"/>
            <a:ext cx="6950005" cy="357190"/>
          </a:xfrm>
          <a:prstGeom prst="rect">
            <a:avLst/>
          </a:prstGeom>
          <a:noFill/>
          <a:ln w="9525">
            <a:noFill/>
            <a:miter lim="800000"/>
            <a:headEnd/>
            <a:tailEnd/>
          </a:ln>
        </p:spPr>
        <p:txBody>
          <a:bodyPr/>
          <a:lstStyle>
            <a:lvl1pPr>
              <a:defRPr cap="all"/>
            </a:lvl1pPr>
          </a:lstStyle>
          <a:p>
            <a:pPr lvl="0"/>
            <a:r>
              <a:rPr lang="en-US"/>
              <a:t>Click to edit Master title style</a:t>
            </a:r>
            <a:endParaRPr lang="tr-TR" dirty="0"/>
          </a:p>
        </p:txBody>
      </p:sp>
      <p:sp>
        <p:nvSpPr>
          <p:cNvPr id="7" name="Text Placeholder 3"/>
          <p:cNvSpPr>
            <a:spLocks noGrp="1"/>
          </p:cNvSpPr>
          <p:nvPr>
            <p:ph type="body" sz="half" idx="2"/>
          </p:nvPr>
        </p:nvSpPr>
        <p:spPr>
          <a:xfrm>
            <a:off x="214282" y="857232"/>
            <a:ext cx="8786874" cy="571504"/>
          </a:xfrm>
        </p:spPr>
        <p:txBody>
          <a:bodyPr/>
          <a:lstStyle>
            <a:lvl1pPr marL="0" indent="0">
              <a:buNone/>
              <a:defRPr sz="2400" i="1">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3"/>
          <p:cNvSpPr>
            <a:spLocks noGrp="1"/>
          </p:cNvSpPr>
          <p:nvPr>
            <p:ph type="body" sz="half" idx="10"/>
          </p:nvPr>
        </p:nvSpPr>
        <p:spPr>
          <a:xfrm>
            <a:off x="201172" y="2000240"/>
            <a:ext cx="2714644" cy="3286148"/>
          </a:xfrm>
        </p:spPr>
        <p:txBody>
          <a:bodyPr/>
          <a:lstStyle>
            <a:lvl1pPr marL="0" indent="0">
              <a:lnSpc>
                <a:spcPct val="150000"/>
              </a:lnSpc>
              <a:buNone/>
              <a:defRPr sz="2000" i="0">
                <a:solidFill>
                  <a:schemeClr val="tx1"/>
                </a:solidFill>
                <a:latin typeface="PT Sans Narrow" pitchFamily="34" charset="-94"/>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11"/>
          </p:nvPr>
        </p:nvSpPr>
        <p:spPr>
          <a:xfrm>
            <a:off x="3571868" y="2000240"/>
            <a:ext cx="4929222" cy="357190"/>
          </a:xfrm>
        </p:spPr>
        <p:txBody>
          <a:bodyPr/>
          <a:lstStyle>
            <a:lvl1pPr marL="0" marR="0" indent="0" algn="l" defTabSz="914400" rtl="0" eaLnBrk="0" fontAlgn="base" latinLnBrk="0" hangingPunct="0">
              <a:lnSpc>
                <a:spcPts val="2500"/>
              </a:lnSpc>
              <a:spcBef>
                <a:spcPct val="20000"/>
              </a:spcBef>
              <a:spcAft>
                <a:spcPct val="0"/>
              </a:spcAft>
              <a:buClr>
                <a:srgbClr val="A1AC75"/>
              </a:buClr>
              <a:buSzPct val="150000"/>
              <a:buFontTx/>
              <a:buNone/>
              <a:tabLst/>
              <a:defRPr sz="2000" b="1" i="0">
                <a:solidFill>
                  <a:schemeClr val="bg2"/>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3"/>
          <p:cNvSpPr>
            <a:spLocks noGrp="1"/>
          </p:cNvSpPr>
          <p:nvPr>
            <p:ph type="body" sz="half" idx="12"/>
          </p:nvPr>
        </p:nvSpPr>
        <p:spPr>
          <a:xfrm>
            <a:off x="3571868" y="2357430"/>
            <a:ext cx="4929222" cy="2928958"/>
          </a:xfrm>
        </p:spPr>
        <p:txBody>
          <a:bodyPr/>
          <a:lstStyle>
            <a:lvl1pPr marL="285750" marR="0" indent="-285750" algn="l" defTabSz="914400" rtl="0" eaLnBrk="0" fontAlgn="base" latinLnBrk="0" hangingPunct="0">
              <a:lnSpc>
                <a:spcPts val="2500"/>
              </a:lnSpc>
              <a:spcBef>
                <a:spcPct val="20000"/>
              </a:spcBef>
              <a:spcAft>
                <a:spcPct val="0"/>
              </a:spcAft>
              <a:buClr>
                <a:srgbClr val="A1AC75"/>
              </a:buClr>
              <a:buSzPct val="115000"/>
              <a:buFont typeface="Arial"/>
              <a:buChar char="•"/>
              <a:tabLst/>
              <a:defRPr sz="1800" i="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20480684"/>
      </p:ext>
    </p:extLst>
  </p:cSld>
  <p:clrMapOvr>
    <a:masterClrMapping/>
  </p:clrMapOvr>
  <p:transition advClick="0"/>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Left Picture with Text">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23528" y="1801316"/>
            <a:ext cx="3024336" cy="393194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endParaRPr lang="tr-TR" noProof="0" dirty="0"/>
          </a:p>
        </p:txBody>
      </p:sp>
      <p:sp>
        <p:nvSpPr>
          <p:cNvPr id="7" name="Text Placeholder 3"/>
          <p:cNvSpPr>
            <a:spLocks noGrp="1"/>
          </p:cNvSpPr>
          <p:nvPr>
            <p:ph type="body" sz="half" idx="2"/>
          </p:nvPr>
        </p:nvSpPr>
        <p:spPr>
          <a:xfrm>
            <a:off x="214282" y="857232"/>
            <a:ext cx="8786874" cy="571504"/>
          </a:xfrm>
        </p:spPr>
        <p:txBody>
          <a:bodyPr/>
          <a:lstStyle>
            <a:lvl1pPr marL="0" indent="0">
              <a:buNone/>
              <a:defRPr sz="2400" i="1">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Title Placeholder 1"/>
          <p:cNvSpPr>
            <a:spLocks noGrp="1"/>
          </p:cNvSpPr>
          <p:nvPr>
            <p:ph type="title"/>
          </p:nvPr>
        </p:nvSpPr>
        <p:spPr bwMode="auto">
          <a:xfrm>
            <a:off x="214283" y="71414"/>
            <a:ext cx="6950005" cy="357190"/>
          </a:xfrm>
          <a:prstGeom prst="rect">
            <a:avLst/>
          </a:prstGeom>
          <a:noFill/>
          <a:ln w="9525">
            <a:noFill/>
            <a:miter lim="800000"/>
            <a:headEnd/>
            <a:tailEnd/>
          </a:ln>
        </p:spPr>
        <p:txBody>
          <a:bodyPr/>
          <a:lstStyle>
            <a:lvl1pPr>
              <a:defRPr cap="all"/>
            </a:lvl1pPr>
          </a:lstStyle>
          <a:p>
            <a:pPr lvl="0"/>
            <a:r>
              <a:rPr lang="en-US"/>
              <a:t>Click to edit Master title style</a:t>
            </a:r>
            <a:endParaRPr lang="tr-TR" dirty="0"/>
          </a:p>
        </p:txBody>
      </p:sp>
      <p:sp>
        <p:nvSpPr>
          <p:cNvPr id="9" name="Text Placeholder 3"/>
          <p:cNvSpPr>
            <a:spLocks noGrp="1"/>
          </p:cNvSpPr>
          <p:nvPr>
            <p:ph type="body" sz="half" idx="11"/>
          </p:nvPr>
        </p:nvSpPr>
        <p:spPr>
          <a:xfrm>
            <a:off x="3571868" y="1784216"/>
            <a:ext cx="4929222" cy="357190"/>
          </a:xfrm>
        </p:spPr>
        <p:txBody>
          <a:bodyPr/>
          <a:lstStyle>
            <a:lvl1pPr marL="0" marR="0" indent="0" algn="l" defTabSz="914400" rtl="0" eaLnBrk="0" fontAlgn="base" latinLnBrk="0" hangingPunct="0">
              <a:lnSpc>
                <a:spcPts val="2500"/>
              </a:lnSpc>
              <a:spcBef>
                <a:spcPct val="20000"/>
              </a:spcBef>
              <a:spcAft>
                <a:spcPct val="0"/>
              </a:spcAft>
              <a:buClr>
                <a:srgbClr val="A1AC75"/>
              </a:buClr>
              <a:buSzPct val="150000"/>
              <a:buFontTx/>
              <a:buNone/>
              <a:tabLst/>
              <a:defRPr sz="2000" b="1" i="0">
                <a:solidFill>
                  <a:schemeClr val="bg2"/>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12"/>
          </p:nvPr>
        </p:nvSpPr>
        <p:spPr>
          <a:xfrm>
            <a:off x="3571868" y="2141406"/>
            <a:ext cx="4929222" cy="3591850"/>
          </a:xfrm>
        </p:spPr>
        <p:txBody>
          <a:bodyPr/>
          <a:lstStyle>
            <a:lvl1pPr marL="285750" marR="0" indent="-285750" algn="l" defTabSz="914400" rtl="0" eaLnBrk="0" fontAlgn="base" latinLnBrk="0" hangingPunct="0">
              <a:lnSpc>
                <a:spcPts val="2500"/>
              </a:lnSpc>
              <a:spcBef>
                <a:spcPct val="20000"/>
              </a:spcBef>
              <a:spcAft>
                <a:spcPct val="0"/>
              </a:spcAft>
              <a:buClr>
                <a:srgbClr val="A1AC75"/>
              </a:buClr>
              <a:buSzPct val="115000"/>
              <a:buFont typeface="Arial"/>
              <a:buChar char="•"/>
              <a:tabLst/>
              <a:defRPr sz="1800" i="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65107991"/>
      </p:ext>
    </p:extLst>
  </p:cSld>
  <p:clrMapOvr>
    <a:masterClrMapping/>
  </p:clrMapOvr>
  <p:transition advClick="0"/>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4" name="Title Placeholder 1"/>
          <p:cNvSpPr>
            <a:spLocks noGrp="1"/>
          </p:cNvSpPr>
          <p:nvPr>
            <p:ph type="title"/>
          </p:nvPr>
        </p:nvSpPr>
        <p:spPr bwMode="auto">
          <a:xfrm>
            <a:off x="214283" y="71414"/>
            <a:ext cx="6950005" cy="357190"/>
          </a:xfrm>
          <a:prstGeom prst="rect">
            <a:avLst/>
          </a:prstGeom>
          <a:noFill/>
          <a:ln w="9525">
            <a:noFill/>
            <a:miter lim="800000"/>
            <a:headEnd/>
            <a:tailEnd/>
          </a:ln>
        </p:spPr>
        <p:txBody>
          <a:bodyPr/>
          <a:lstStyle>
            <a:lvl1pPr>
              <a:defRPr cap="all"/>
            </a:lvl1pPr>
          </a:lstStyle>
          <a:p>
            <a:pPr lvl="0"/>
            <a:r>
              <a:rPr lang="en-US"/>
              <a:t>Click to edit Master title style</a:t>
            </a:r>
            <a:endParaRPr lang="tr-TR" dirty="0"/>
          </a:p>
        </p:txBody>
      </p:sp>
      <p:sp>
        <p:nvSpPr>
          <p:cNvPr id="7" name="Text Placeholder 3"/>
          <p:cNvSpPr>
            <a:spLocks noGrp="1"/>
          </p:cNvSpPr>
          <p:nvPr>
            <p:ph type="body" sz="half" idx="2"/>
          </p:nvPr>
        </p:nvSpPr>
        <p:spPr>
          <a:xfrm>
            <a:off x="214282" y="857232"/>
            <a:ext cx="8786874" cy="411528"/>
          </a:xfrm>
        </p:spPr>
        <p:txBody>
          <a:bodyPr/>
          <a:lstStyle>
            <a:lvl1pPr marL="0" indent="0">
              <a:buNone/>
              <a:defRPr sz="2400" i="1">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04600136"/>
      </p:ext>
    </p:extLst>
  </p:cSld>
  <p:clrMapOvr>
    <a:masterClrMapping/>
  </p:clrMapOvr>
  <p:transition advClick="0"/>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Text with Grey Box - 2col">
    <p:spTree>
      <p:nvGrpSpPr>
        <p:cNvPr id="1" name=""/>
        <p:cNvGrpSpPr/>
        <p:nvPr/>
      </p:nvGrpSpPr>
      <p:grpSpPr>
        <a:xfrm>
          <a:off x="0" y="0"/>
          <a:ext cx="0" cy="0"/>
          <a:chOff x="0" y="0"/>
          <a:chExt cx="0" cy="0"/>
        </a:xfrm>
      </p:grpSpPr>
      <p:sp>
        <p:nvSpPr>
          <p:cNvPr id="8" name="Rectangle 7"/>
          <p:cNvSpPr/>
          <p:nvPr/>
        </p:nvSpPr>
        <p:spPr>
          <a:xfrm>
            <a:off x="0" y="4429125"/>
            <a:ext cx="9144000" cy="10715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dirty="0">
              <a:solidFill>
                <a:prstClr val="white"/>
              </a:solidFill>
            </a:endParaRPr>
          </a:p>
        </p:txBody>
      </p:sp>
      <p:sp>
        <p:nvSpPr>
          <p:cNvPr id="10" name="Text Placeholder 3"/>
          <p:cNvSpPr>
            <a:spLocks noGrp="1"/>
          </p:cNvSpPr>
          <p:nvPr>
            <p:ph type="body" sz="half" idx="13"/>
          </p:nvPr>
        </p:nvSpPr>
        <p:spPr>
          <a:xfrm>
            <a:off x="5000628" y="1772816"/>
            <a:ext cx="3857652" cy="2299126"/>
          </a:xfrm>
        </p:spPr>
        <p:txBody>
          <a:bodyPr/>
          <a:lstStyle>
            <a:lvl1pPr marL="0" marR="0" indent="0" algn="l" defTabSz="914400" rtl="0" eaLnBrk="0" fontAlgn="base" latinLnBrk="0" hangingPunct="0">
              <a:lnSpc>
                <a:spcPts val="2500"/>
              </a:lnSpc>
              <a:spcBef>
                <a:spcPct val="20000"/>
              </a:spcBef>
              <a:spcAft>
                <a:spcPct val="0"/>
              </a:spcAft>
              <a:buClr>
                <a:srgbClr val="A1AC75"/>
              </a:buClr>
              <a:buSzPct val="150000"/>
              <a:buFontTx/>
              <a:buNone/>
              <a:tabLst/>
              <a:defRPr sz="2000" i="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Title Placeholder 1"/>
          <p:cNvSpPr>
            <a:spLocks noGrp="1"/>
          </p:cNvSpPr>
          <p:nvPr>
            <p:ph type="title"/>
          </p:nvPr>
        </p:nvSpPr>
        <p:spPr bwMode="auto">
          <a:xfrm>
            <a:off x="214283" y="71414"/>
            <a:ext cx="6950005" cy="357190"/>
          </a:xfrm>
          <a:prstGeom prst="rect">
            <a:avLst/>
          </a:prstGeom>
          <a:noFill/>
          <a:ln w="9525">
            <a:noFill/>
            <a:miter lim="800000"/>
            <a:headEnd/>
            <a:tailEnd/>
          </a:ln>
        </p:spPr>
        <p:txBody>
          <a:bodyPr/>
          <a:lstStyle>
            <a:lvl1pPr>
              <a:defRPr cap="all"/>
            </a:lvl1pPr>
          </a:lstStyle>
          <a:p>
            <a:pPr lvl="0"/>
            <a:r>
              <a:rPr lang="en-US"/>
              <a:t>Click to edit Master title style</a:t>
            </a:r>
            <a:endParaRPr lang="tr-TR" dirty="0"/>
          </a:p>
        </p:txBody>
      </p:sp>
      <p:sp>
        <p:nvSpPr>
          <p:cNvPr id="7" name="Text Placeholder 3"/>
          <p:cNvSpPr>
            <a:spLocks noGrp="1"/>
          </p:cNvSpPr>
          <p:nvPr>
            <p:ph type="body" sz="half" idx="2"/>
          </p:nvPr>
        </p:nvSpPr>
        <p:spPr>
          <a:xfrm>
            <a:off x="214282" y="857232"/>
            <a:ext cx="8786874" cy="555544"/>
          </a:xfrm>
        </p:spPr>
        <p:txBody>
          <a:bodyPr/>
          <a:lstStyle>
            <a:lvl1pPr marL="0" indent="0">
              <a:buNone/>
              <a:defRPr sz="2400" i="1">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3"/>
          <p:cNvSpPr>
            <a:spLocks noGrp="1"/>
          </p:cNvSpPr>
          <p:nvPr>
            <p:ph type="body" sz="half" idx="12"/>
          </p:nvPr>
        </p:nvSpPr>
        <p:spPr>
          <a:xfrm>
            <a:off x="285720" y="1772816"/>
            <a:ext cx="3857652" cy="2299126"/>
          </a:xfrm>
        </p:spPr>
        <p:txBody>
          <a:bodyPr/>
          <a:lstStyle>
            <a:lvl1pPr marL="0" marR="0" indent="0" algn="l" defTabSz="914400" rtl="0" eaLnBrk="0" fontAlgn="base" latinLnBrk="0" hangingPunct="0">
              <a:lnSpc>
                <a:spcPts val="2500"/>
              </a:lnSpc>
              <a:spcBef>
                <a:spcPct val="20000"/>
              </a:spcBef>
              <a:spcAft>
                <a:spcPct val="0"/>
              </a:spcAft>
              <a:buClr>
                <a:srgbClr val="A1AC75"/>
              </a:buClr>
              <a:buSzPct val="150000"/>
              <a:buFontTx/>
              <a:buNone/>
              <a:tabLst/>
              <a:defRPr sz="2000" i="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Text Placeholder 3"/>
          <p:cNvSpPr>
            <a:spLocks noGrp="1"/>
          </p:cNvSpPr>
          <p:nvPr>
            <p:ph type="body" sz="half" idx="14"/>
          </p:nvPr>
        </p:nvSpPr>
        <p:spPr>
          <a:xfrm>
            <a:off x="251520" y="4643446"/>
            <a:ext cx="8640960" cy="428628"/>
          </a:xfrm>
        </p:spPr>
        <p:txBody>
          <a:bodyPr/>
          <a:lstStyle>
            <a:lvl1pPr marL="0" marR="0" indent="0" algn="ctr" defTabSz="914400" rtl="0" eaLnBrk="0" fontAlgn="base" latinLnBrk="0" hangingPunct="0">
              <a:lnSpc>
                <a:spcPts val="2500"/>
              </a:lnSpc>
              <a:spcBef>
                <a:spcPct val="20000"/>
              </a:spcBef>
              <a:spcAft>
                <a:spcPct val="0"/>
              </a:spcAft>
              <a:buClr>
                <a:srgbClr val="A1AC75"/>
              </a:buClr>
              <a:buSzPct val="150000"/>
              <a:buFontTx/>
              <a:buNone/>
              <a:tabLst/>
              <a:defRPr sz="3600" i="0" cap="all">
                <a:solidFill>
                  <a:schemeClr val="bg1"/>
                </a:solidFill>
                <a:latin typeface="Lato Black" pitchFamily="34" charset="-94"/>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3" name="Text Placeholder 3"/>
          <p:cNvSpPr>
            <a:spLocks noGrp="1"/>
          </p:cNvSpPr>
          <p:nvPr>
            <p:ph type="body" sz="half" idx="15"/>
          </p:nvPr>
        </p:nvSpPr>
        <p:spPr>
          <a:xfrm>
            <a:off x="251520" y="5072074"/>
            <a:ext cx="8640960" cy="357190"/>
          </a:xfrm>
        </p:spPr>
        <p:txBody>
          <a:bodyPr/>
          <a:lstStyle>
            <a:lvl1pPr marL="0" marR="0" indent="0" algn="ctr" defTabSz="914400" rtl="0" eaLnBrk="0" fontAlgn="base" latinLnBrk="0" hangingPunct="0">
              <a:lnSpc>
                <a:spcPts val="2500"/>
              </a:lnSpc>
              <a:spcBef>
                <a:spcPct val="20000"/>
              </a:spcBef>
              <a:spcAft>
                <a:spcPct val="0"/>
              </a:spcAft>
              <a:buClr>
                <a:srgbClr val="A1AC75"/>
              </a:buClr>
              <a:buSzPct val="150000"/>
              <a:buFontTx/>
              <a:buNone/>
              <a:tabLst/>
              <a:defRPr sz="2100" i="0">
                <a:solidFill>
                  <a:schemeClr val="bg1"/>
                </a:solidFill>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45775015"/>
      </p:ext>
    </p:extLst>
  </p:cSld>
  <p:clrMapOvr>
    <a:masterClrMapping/>
  </p:clrMapOvr>
  <p:transition advClick="0"/>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Text Only - 3col">
    <p:spTree>
      <p:nvGrpSpPr>
        <p:cNvPr id="1" name=""/>
        <p:cNvGrpSpPr/>
        <p:nvPr/>
      </p:nvGrpSpPr>
      <p:grpSpPr>
        <a:xfrm>
          <a:off x="0" y="0"/>
          <a:ext cx="0" cy="0"/>
          <a:chOff x="0" y="0"/>
          <a:chExt cx="0" cy="0"/>
        </a:xfrm>
      </p:grpSpPr>
      <p:sp>
        <p:nvSpPr>
          <p:cNvPr id="4" name="Title Placeholder 1"/>
          <p:cNvSpPr>
            <a:spLocks noGrp="1"/>
          </p:cNvSpPr>
          <p:nvPr>
            <p:ph type="title"/>
          </p:nvPr>
        </p:nvSpPr>
        <p:spPr bwMode="auto">
          <a:xfrm>
            <a:off x="214283" y="71414"/>
            <a:ext cx="6950005" cy="357190"/>
          </a:xfrm>
          <a:prstGeom prst="rect">
            <a:avLst/>
          </a:prstGeom>
          <a:noFill/>
          <a:ln w="9525">
            <a:noFill/>
            <a:miter lim="800000"/>
            <a:headEnd/>
            <a:tailEnd/>
          </a:ln>
        </p:spPr>
        <p:txBody>
          <a:bodyPr/>
          <a:lstStyle>
            <a:lvl1pPr>
              <a:defRPr cap="all"/>
            </a:lvl1pPr>
          </a:lstStyle>
          <a:p>
            <a:pPr lvl="0"/>
            <a:r>
              <a:rPr lang="en-US"/>
              <a:t>Click to edit Master title style</a:t>
            </a:r>
            <a:endParaRPr lang="tr-TR" dirty="0"/>
          </a:p>
        </p:txBody>
      </p:sp>
      <p:sp>
        <p:nvSpPr>
          <p:cNvPr id="7" name="Text Placeholder 3"/>
          <p:cNvSpPr>
            <a:spLocks noGrp="1"/>
          </p:cNvSpPr>
          <p:nvPr>
            <p:ph type="body" sz="half" idx="2"/>
          </p:nvPr>
        </p:nvSpPr>
        <p:spPr>
          <a:xfrm>
            <a:off x="251521" y="857232"/>
            <a:ext cx="8640959" cy="571504"/>
          </a:xfrm>
        </p:spPr>
        <p:txBody>
          <a:bodyPr/>
          <a:lstStyle>
            <a:lvl1pPr marL="0" indent="0" algn="ctr">
              <a:buNone/>
              <a:defRPr sz="2400" i="1">
                <a:solidFill>
                  <a:schemeClr val="bg2"/>
                </a:solidFill>
                <a:latin typeface="Lato Black" pitchFamily="34" charset="-94"/>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5" name="Text Placeholder 3"/>
          <p:cNvSpPr>
            <a:spLocks noGrp="1"/>
          </p:cNvSpPr>
          <p:nvPr>
            <p:ph type="body" sz="half" idx="12"/>
          </p:nvPr>
        </p:nvSpPr>
        <p:spPr>
          <a:xfrm>
            <a:off x="500034" y="2204864"/>
            <a:ext cx="2143140" cy="3152962"/>
          </a:xfrm>
        </p:spPr>
        <p:txBody>
          <a:bodyPr/>
          <a:lstStyle>
            <a:lvl1pPr marL="0" marR="0" indent="0" algn="ctr" defTabSz="914400" rtl="0" eaLnBrk="0" fontAlgn="base" latinLnBrk="0" hangingPunct="0">
              <a:lnSpc>
                <a:spcPts val="2500"/>
              </a:lnSpc>
              <a:spcBef>
                <a:spcPct val="20000"/>
              </a:spcBef>
              <a:spcAft>
                <a:spcPct val="0"/>
              </a:spcAft>
              <a:buClr>
                <a:srgbClr val="A1AC75"/>
              </a:buClr>
              <a:buSzPct val="150000"/>
              <a:buFontTx/>
              <a:buNone/>
              <a:tabLst/>
              <a:defRPr sz="1800" i="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6" name="Text Placeholder 3"/>
          <p:cNvSpPr>
            <a:spLocks noGrp="1"/>
          </p:cNvSpPr>
          <p:nvPr>
            <p:ph type="body" sz="half" idx="13"/>
          </p:nvPr>
        </p:nvSpPr>
        <p:spPr>
          <a:xfrm>
            <a:off x="3500430" y="2204864"/>
            <a:ext cx="2143140" cy="3152962"/>
          </a:xfrm>
        </p:spPr>
        <p:txBody>
          <a:bodyPr/>
          <a:lstStyle>
            <a:lvl1pPr marL="0" marR="0" indent="0" algn="ctr" defTabSz="914400" rtl="0" eaLnBrk="0" fontAlgn="base" latinLnBrk="0" hangingPunct="0">
              <a:lnSpc>
                <a:spcPts val="2500"/>
              </a:lnSpc>
              <a:spcBef>
                <a:spcPct val="20000"/>
              </a:spcBef>
              <a:spcAft>
                <a:spcPct val="0"/>
              </a:spcAft>
              <a:buClr>
                <a:srgbClr val="A1AC75"/>
              </a:buClr>
              <a:buSzPct val="150000"/>
              <a:buFontTx/>
              <a:buNone/>
              <a:tabLst/>
              <a:defRPr sz="1800" i="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7" name="Text Placeholder 3"/>
          <p:cNvSpPr>
            <a:spLocks noGrp="1"/>
          </p:cNvSpPr>
          <p:nvPr>
            <p:ph type="body" sz="half" idx="14"/>
          </p:nvPr>
        </p:nvSpPr>
        <p:spPr>
          <a:xfrm>
            <a:off x="6500826" y="2204864"/>
            <a:ext cx="2143140" cy="3152962"/>
          </a:xfrm>
        </p:spPr>
        <p:txBody>
          <a:bodyPr/>
          <a:lstStyle>
            <a:lvl1pPr marL="0" marR="0" indent="0" algn="ctr" defTabSz="914400" rtl="0" eaLnBrk="0" fontAlgn="base" latinLnBrk="0" hangingPunct="0">
              <a:lnSpc>
                <a:spcPts val="2500"/>
              </a:lnSpc>
              <a:spcBef>
                <a:spcPct val="20000"/>
              </a:spcBef>
              <a:spcAft>
                <a:spcPct val="0"/>
              </a:spcAft>
              <a:buClr>
                <a:srgbClr val="A1AC75"/>
              </a:buClr>
              <a:buSzPct val="150000"/>
              <a:buFontTx/>
              <a:buNone/>
              <a:tabLst/>
              <a:defRPr sz="1800" i="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66212457"/>
      </p:ext>
    </p:extLst>
  </p:cSld>
  <p:clrMapOvr>
    <a:masterClrMapping/>
  </p:clrMapOvr>
  <p:transition advClick="0"/>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Image Only">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1034105" y="1484784"/>
            <a:ext cx="7075791" cy="4682508"/>
          </a:xfrm>
        </p:spPr>
        <p:txBody>
          <a:bodyPr rtlCol="0">
            <a:normAutofit/>
          </a:bodyPr>
          <a:lstStyle>
            <a:lvl1pPr>
              <a:buFontTx/>
              <a:buNone/>
              <a:defRPr/>
            </a:lvl1pPr>
          </a:lstStyle>
          <a:p>
            <a:pPr lvl="0"/>
            <a:r>
              <a:rPr lang="en-US" noProof="0" dirty="0"/>
              <a:t>Click icon to add picture</a:t>
            </a:r>
            <a:endParaRPr lang="tr-TR" noProof="0" dirty="0"/>
          </a:p>
        </p:txBody>
      </p:sp>
      <p:sp>
        <p:nvSpPr>
          <p:cNvPr id="5" name="Title Placeholder 1"/>
          <p:cNvSpPr>
            <a:spLocks noGrp="1"/>
          </p:cNvSpPr>
          <p:nvPr>
            <p:ph type="title"/>
          </p:nvPr>
        </p:nvSpPr>
        <p:spPr bwMode="auto">
          <a:xfrm>
            <a:off x="214312" y="71438"/>
            <a:ext cx="6949975" cy="357187"/>
          </a:xfrm>
          <a:prstGeom prst="rect">
            <a:avLst/>
          </a:prstGeom>
          <a:noFill/>
          <a:ln w="9525">
            <a:noFill/>
            <a:miter lim="800000"/>
            <a:headEnd/>
            <a:tailEnd/>
          </a:ln>
        </p:spPr>
        <p:txBody>
          <a:bodyPr/>
          <a:lstStyle>
            <a:lvl1pPr>
              <a:defRPr cap="all"/>
            </a:lvl1pPr>
          </a:lstStyle>
          <a:p>
            <a:pPr lvl="0"/>
            <a:r>
              <a:rPr lang="en-US"/>
              <a:t>Click to edit Master title style</a:t>
            </a:r>
            <a:endParaRPr lang="tr-TR" dirty="0"/>
          </a:p>
        </p:txBody>
      </p:sp>
      <p:sp>
        <p:nvSpPr>
          <p:cNvPr id="6" name="Text Placeholder 3"/>
          <p:cNvSpPr>
            <a:spLocks noGrp="1"/>
          </p:cNvSpPr>
          <p:nvPr>
            <p:ph type="body" sz="half" idx="2"/>
          </p:nvPr>
        </p:nvSpPr>
        <p:spPr>
          <a:xfrm>
            <a:off x="359533" y="857232"/>
            <a:ext cx="8424935" cy="571504"/>
          </a:xfrm>
        </p:spPr>
        <p:txBody>
          <a:bodyPr/>
          <a:lstStyle>
            <a:lvl1pPr marL="0" indent="0" algn="ctr">
              <a:buNone/>
              <a:defRPr sz="2400" i="1">
                <a:solidFill>
                  <a:schemeClr val="bg2"/>
                </a:solidFill>
                <a:latin typeface="Lato Black" pitchFamily="34" charset="-94"/>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91155845"/>
      </p:ext>
    </p:extLst>
  </p:cSld>
  <p:clrMapOvr>
    <a:masterClrMapping/>
  </p:clrMapOvr>
  <p:transition advClick="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idebar Text on Left">
    <p:spTree>
      <p:nvGrpSpPr>
        <p:cNvPr id="1" name=""/>
        <p:cNvGrpSpPr/>
        <p:nvPr/>
      </p:nvGrpSpPr>
      <p:grpSpPr>
        <a:xfrm>
          <a:off x="0" y="0"/>
          <a:ext cx="0" cy="0"/>
          <a:chOff x="0" y="0"/>
          <a:chExt cx="0" cy="0"/>
        </a:xfrm>
      </p:grpSpPr>
      <p:cxnSp>
        <p:nvCxnSpPr>
          <p:cNvPr id="8" name="Straight Connector 7"/>
          <p:cNvCxnSpPr/>
          <p:nvPr/>
        </p:nvCxnSpPr>
        <p:spPr>
          <a:xfrm rot="5400000">
            <a:off x="1574800" y="3636963"/>
            <a:ext cx="32797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4" name="Title Placeholder 1"/>
          <p:cNvSpPr>
            <a:spLocks noGrp="1"/>
          </p:cNvSpPr>
          <p:nvPr>
            <p:ph type="title"/>
          </p:nvPr>
        </p:nvSpPr>
        <p:spPr bwMode="auto">
          <a:xfrm>
            <a:off x="214283" y="71414"/>
            <a:ext cx="6950005" cy="357190"/>
          </a:xfrm>
          <a:prstGeom prst="rect">
            <a:avLst/>
          </a:prstGeom>
          <a:noFill/>
          <a:ln w="9525">
            <a:noFill/>
            <a:miter lim="800000"/>
            <a:headEnd/>
            <a:tailEnd/>
          </a:ln>
        </p:spPr>
        <p:txBody>
          <a:bodyPr/>
          <a:lstStyle>
            <a:lvl1pPr>
              <a:defRPr cap="all"/>
            </a:lvl1pPr>
          </a:lstStyle>
          <a:p>
            <a:pPr lvl="0"/>
            <a:r>
              <a:rPr lang="en-US"/>
              <a:t>Click to edit Master title style</a:t>
            </a:r>
            <a:endParaRPr lang="tr-TR" dirty="0"/>
          </a:p>
        </p:txBody>
      </p:sp>
      <p:sp>
        <p:nvSpPr>
          <p:cNvPr id="7" name="Text Placeholder 3"/>
          <p:cNvSpPr>
            <a:spLocks noGrp="1"/>
          </p:cNvSpPr>
          <p:nvPr>
            <p:ph type="body" sz="half" idx="2"/>
          </p:nvPr>
        </p:nvSpPr>
        <p:spPr>
          <a:xfrm>
            <a:off x="214282" y="857232"/>
            <a:ext cx="8786874" cy="571504"/>
          </a:xfrm>
        </p:spPr>
        <p:txBody>
          <a:bodyPr/>
          <a:lstStyle>
            <a:lvl1pPr marL="0" indent="0">
              <a:buNone/>
              <a:defRPr sz="2400" i="1">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3"/>
          <p:cNvSpPr>
            <a:spLocks noGrp="1"/>
          </p:cNvSpPr>
          <p:nvPr>
            <p:ph type="body" sz="half" idx="10"/>
          </p:nvPr>
        </p:nvSpPr>
        <p:spPr>
          <a:xfrm>
            <a:off x="201172" y="2000240"/>
            <a:ext cx="2714644" cy="3286148"/>
          </a:xfrm>
        </p:spPr>
        <p:txBody>
          <a:bodyPr/>
          <a:lstStyle>
            <a:lvl1pPr marL="0" indent="0">
              <a:lnSpc>
                <a:spcPct val="150000"/>
              </a:lnSpc>
              <a:buNone/>
              <a:defRPr sz="2000" i="0">
                <a:solidFill>
                  <a:schemeClr val="tx1"/>
                </a:solidFill>
                <a:latin typeface="PT Sans Narrow" pitchFamily="34" charset="-94"/>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11"/>
          </p:nvPr>
        </p:nvSpPr>
        <p:spPr>
          <a:xfrm>
            <a:off x="3571868" y="2000240"/>
            <a:ext cx="4929222" cy="357190"/>
          </a:xfrm>
        </p:spPr>
        <p:txBody>
          <a:bodyPr/>
          <a:lstStyle>
            <a:lvl1pPr marL="0" marR="0" indent="0" algn="l" defTabSz="914400" rtl="0" eaLnBrk="0" fontAlgn="base" latinLnBrk="0" hangingPunct="0">
              <a:lnSpc>
                <a:spcPts val="2500"/>
              </a:lnSpc>
              <a:spcBef>
                <a:spcPct val="20000"/>
              </a:spcBef>
              <a:spcAft>
                <a:spcPct val="0"/>
              </a:spcAft>
              <a:buClr>
                <a:srgbClr val="A1AC75"/>
              </a:buClr>
              <a:buSzPct val="150000"/>
              <a:buFontTx/>
              <a:buNone/>
              <a:tabLst/>
              <a:defRPr sz="2000" b="1" i="0">
                <a:solidFill>
                  <a:schemeClr val="bg2"/>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3"/>
          <p:cNvSpPr>
            <a:spLocks noGrp="1"/>
          </p:cNvSpPr>
          <p:nvPr>
            <p:ph type="body" sz="half" idx="12"/>
          </p:nvPr>
        </p:nvSpPr>
        <p:spPr>
          <a:xfrm>
            <a:off x="3571868" y="2357430"/>
            <a:ext cx="4929222" cy="2928958"/>
          </a:xfrm>
        </p:spPr>
        <p:txBody>
          <a:bodyPr/>
          <a:lstStyle>
            <a:lvl1pPr marL="285750" marR="0" indent="-285750" algn="l" defTabSz="914400" rtl="0" eaLnBrk="0" fontAlgn="base" latinLnBrk="0" hangingPunct="0">
              <a:lnSpc>
                <a:spcPts val="2500"/>
              </a:lnSpc>
              <a:spcBef>
                <a:spcPct val="20000"/>
              </a:spcBef>
              <a:spcAft>
                <a:spcPct val="0"/>
              </a:spcAft>
              <a:buClr>
                <a:srgbClr val="A1AC75"/>
              </a:buClr>
              <a:buSzPct val="115000"/>
              <a:buFont typeface="Arial"/>
              <a:buChar char="•"/>
              <a:tabLst/>
              <a:defRPr sz="1800" i="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advClick="0"/>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Image Only - Full">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639485"/>
            <a:ext cx="9144000" cy="6229098"/>
          </a:xfrm>
        </p:spPr>
        <p:txBody>
          <a:bodyPr rtlCol="0">
            <a:normAutofit/>
          </a:bodyPr>
          <a:lstStyle>
            <a:lvl1pPr>
              <a:buFontTx/>
              <a:buNone/>
              <a:defRPr/>
            </a:lvl1pPr>
          </a:lstStyle>
          <a:p>
            <a:pPr lvl="0"/>
            <a:r>
              <a:rPr lang="en-US" noProof="0" dirty="0"/>
              <a:t>Click icon to add picture</a:t>
            </a:r>
            <a:endParaRPr lang="tr-TR" noProof="0" dirty="0"/>
          </a:p>
        </p:txBody>
      </p:sp>
      <p:sp>
        <p:nvSpPr>
          <p:cNvPr id="5" name="Title Placeholder 1"/>
          <p:cNvSpPr>
            <a:spLocks noGrp="1"/>
          </p:cNvSpPr>
          <p:nvPr>
            <p:ph type="title"/>
          </p:nvPr>
        </p:nvSpPr>
        <p:spPr bwMode="auto">
          <a:xfrm>
            <a:off x="214312" y="71438"/>
            <a:ext cx="6949975" cy="357187"/>
          </a:xfrm>
          <a:prstGeom prst="rect">
            <a:avLst/>
          </a:prstGeom>
          <a:noFill/>
          <a:ln w="9525">
            <a:noFill/>
            <a:miter lim="800000"/>
            <a:headEnd/>
            <a:tailEnd/>
          </a:ln>
        </p:spPr>
        <p:txBody>
          <a:bodyPr/>
          <a:lstStyle>
            <a:lvl1pPr>
              <a:defRPr cap="all"/>
            </a:lvl1pPr>
          </a:lstStyle>
          <a:p>
            <a:pPr lvl="0"/>
            <a:r>
              <a:rPr lang="en-US"/>
              <a:t>Click to edit Master title style</a:t>
            </a:r>
            <a:endParaRPr lang="tr-TR" dirty="0"/>
          </a:p>
        </p:txBody>
      </p:sp>
    </p:spTree>
    <p:extLst>
      <p:ext uri="{BB962C8B-B14F-4D97-AF65-F5344CB8AC3E}">
        <p14:creationId xmlns:p14="http://schemas.microsoft.com/office/powerpoint/2010/main" val="1218146835"/>
      </p:ext>
    </p:extLst>
  </p:cSld>
  <p:clrMapOvr>
    <a:masterClrMapping/>
  </p:clrMapOvr>
  <p:transition advClick="0"/>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Three Photos with Captions">
    <p:spTree>
      <p:nvGrpSpPr>
        <p:cNvPr id="1" name=""/>
        <p:cNvGrpSpPr/>
        <p:nvPr/>
      </p:nvGrpSpPr>
      <p:grpSpPr>
        <a:xfrm>
          <a:off x="0" y="0"/>
          <a:ext cx="0" cy="0"/>
          <a:chOff x="0" y="0"/>
          <a:chExt cx="0" cy="0"/>
        </a:xfrm>
      </p:grpSpPr>
      <p:sp>
        <p:nvSpPr>
          <p:cNvPr id="29" name="Text Placeholder 2"/>
          <p:cNvSpPr>
            <a:spLocks noGrp="1"/>
          </p:cNvSpPr>
          <p:nvPr>
            <p:ph type="body" idx="22"/>
          </p:nvPr>
        </p:nvSpPr>
        <p:spPr>
          <a:xfrm>
            <a:off x="6228098" y="4357124"/>
            <a:ext cx="2560302" cy="1376132"/>
          </a:xfrm>
        </p:spPr>
        <p:txBody>
          <a:bodyPr/>
          <a:lstStyle>
            <a:lvl1pPr marL="0" indent="0" algn="l">
              <a:buNone/>
              <a:defRPr sz="1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4" name="Text Placeholder 3"/>
          <p:cNvSpPr>
            <a:spLocks noGrp="1"/>
          </p:cNvSpPr>
          <p:nvPr>
            <p:ph type="body" sz="half" idx="27"/>
          </p:nvPr>
        </p:nvSpPr>
        <p:spPr>
          <a:xfrm>
            <a:off x="6228098" y="3714182"/>
            <a:ext cx="2572054" cy="285752"/>
          </a:xfrm>
        </p:spPr>
        <p:txBody>
          <a:bodyPr/>
          <a:lstStyle>
            <a:lvl1pPr marL="0" indent="0" algn="l">
              <a:buNone/>
              <a:defRPr sz="1600" i="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2"/>
          <p:cNvSpPr>
            <a:spLocks noGrp="1"/>
          </p:cNvSpPr>
          <p:nvPr>
            <p:ph type="body" idx="18"/>
          </p:nvPr>
        </p:nvSpPr>
        <p:spPr>
          <a:xfrm>
            <a:off x="3254648" y="4357124"/>
            <a:ext cx="2577192" cy="1376132"/>
          </a:xfrm>
        </p:spPr>
        <p:txBody>
          <a:bodyPr/>
          <a:lstStyle>
            <a:lvl1pPr marL="0" indent="0" algn="l">
              <a:buNone/>
              <a:defRPr sz="1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Text Placeholder 2"/>
          <p:cNvSpPr>
            <a:spLocks noGrp="1"/>
          </p:cNvSpPr>
          <p:nvPr>
            <p:ph type="body" idx="14"/>
          </p:nvPr>
        </p:nvSpPr>
        <p:spPr>
          <a:xfrm>
            <a:off x="323728" y="4357124"/>
            <a:ext cx="2571768" cy="1376132"/>
          </a:xfrm>
        </p:spPr>
        <p:txBody>
          <a:bodyPr/>
          <a:lstStyle>
            <a:lvl1pPr marL="0" indent="0" algn="l">
              <a:buNone/>
              <a:defRPr sz="1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2"/>
          </p:nvPr>
        </p:nvSpPr>
        <p:spPr>
          <a:xfrm>
            <a:off x="323728" y="3714182"/>
            <a:ext cx="2571768" cy="285752"/>
          </a:xfrm>
        </p:spPr>
        <p:txBody>
          <a:bodyPr/>
          <a:lstStyle>
            <a:lvl1pPr marL="0" indent="0" algn="l">
              <a:buNone/>
              <a:defRPr sz="1600" i="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0" name="Text Placeholder 2"/>
          <p:cNvSpPr>
            <a:spLocks noGrp="1"/>
          </p:cNvSpPr>
          <p:nvPr>
            <p:ph type="body" idx="13"/>
          </p:nvPr>
        </p:nvSpPr>
        <p:spPr>
          <a:xfrm>
            <a:off x="323728" y="3967274"/>
            <a:ext cx="2571768" cy="357190"/>
          </a:xfrm>
        </p:spPr>
        <p:txBody>
          <a:bodyPr/>
          <a:lstStyle>
            <a:lvl1pPr marL="0" indent="0" algn="l">
              <a:buNone/>
              <a:defRPr sz="1400" b="0" i="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3"/>
          <p:cNvSpPr>
            <a:spLocks noGrp="1"/>
          </p:cNvSpPr>
          <p:nvPr>
            <p:ph type="body" sz="half" idx="2"/>
          </p:nvPr>
        </p:nvSpPr>
        <p:spPr>
          <a:xfrm>
            <a:off x="214282" y="857232"/>
            <a:ext cx="8786874" cy="571504"/>
          </a:xfrm>
        </p:spPr>
        <p:txBody>
          <a:bodyPr/>
          <a:lstStyle>
            <a:lvl1pPr marL="0" indent="0">
              <a:buNone/>
              <a:defRPr sz="2400" i="1">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Title Placeholder 1"/>
          <p:cNvSpPr>
            <a:spLocks noGrp="1"/>
          </p:cNvSpPr>
          <p:nvPr>
            <p:ph type="title"/>
          </p:nvPr>
        </p:nvSpPr>
        <p:spPr bwMode="auto">
          <a:xfrm>
            <a:off x="214283" y="71414"/>
            <a:ext cx="6950005" cy="357190"/>
          </a:xfrm>
          <a:prstGeom prst="rect">
            <a:avLst/>
          </a:prstGeom>
          <a:noFill/>
          <a:ln w="9525">
            <a:noFill/>
            <a:miter lim="800000"/>
            <a:headEnd/>
            <a:tailEnd/>
          </a:ln>
        </p:spPr>
        <p:txBody>
          <a:bodyPr/>
          <a:lstStyle>
            <a:lvl1pPr>
              <a:defRPr cap="all"/>
            </a:lvl1pPr>
          </a:lstStyle>
          <a:p>
            <a:pPr lvl="0"/>
            <a:r>
              <a:rPr lang="en-US"/>
              <a:t>Click to edit Master title style</a:t>
            </a:r>
            <a:endParaRPr lang="tr-TR" dirty="0"/>
          </a:p>
        </p:txBody>
      </p:sp>
      <p:sp>
        <p:nvSpPr>
          <p:cNvPr id="7" name="Picture Placeholder 2"/>
          <p:cNvSpPr>
            <a:spLocks noGrp="1"/>
          </p:cNvSpPr>
          <p:nvPr>
            <p:ph type="pic" idx="1"/>
          </p:nvPr>
        </p:nvSpPr>
        <p:spPr>
          <a:xfrm>
            <a:off x="323728" y="1484784"/>
            <a:ext cx="2571768" cy="2170651"/>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endParaRPr lang="tr-TR" noProof="0"/>
          </a:p>
        </p:txBody>
      </p:sp>
      <p:sp>
        <p:nvSpPr>
          <p:cNvPr id="8" name="Picture Placeholder 2"/>
          <p:cNvSpPr>
            <a:spLocks noGrp="1"/>
          </p:cNvSpPr>
          <p:nvPr>
            <p:ph type="pic" idx="10"/>
          </p:nvPr>
        </p:nvSpPr>
        <p:spPr>
          <a:xfrm>
            <a:off x="3254648" y="1484784"/>
            <a:ext cx="2584308" cy="2170651"/>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endParaRPr lang="tr-TR" noProof="0" dirty="0"/>
          </a:p>
        </p:txBody>
      </p:sp>
      <p:sp>
        <p:nvSpPr>
          <p:cNvPr id="22" name="Text Placeholder 3"/>
          <p:cNvSpPr>
            <a:spLocks noGrp="1"/>
          </p:cNvSpPr>
          <p:nvPr>
            <p:ph type="body" sz="half" idx="15"/>
          </p:nvPr>
        </p:nvSpPr>
        <p:spPr>
          <a:xfrm>
            <a:off x="3254648" y="3714182"/>
            <a:ext cx="2577192" cy="285752"/>
          </a:xfrm>
        </p:spPr>
        <p:txBody>
          <a:bodyPr/>
          <a:lstStyle>
            <a:lvl1pPr marL="0" indent="0" algn="l">
              <a:buNone/>
              <a:defRPr sz="1600" i="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3" name="Text Placeholder 2"/>
          <p:cNvSpPr>
            <a:spLocks noGrp="1"/>
          </p:cNvSpPr>
          <p:nvPr>
            <p:ph type="body" idx="16"/>
          </p:nvPr>
        </p:nvSpPr>
        <p:spPr>
          <a:xfrm>
            <a:off x="3254648" y="3967274"/>
            <a:ext cx="2571768" cy="357190"/>
          </a:xfrm>
        </p:spPr>
        <p:txBody>
          <a:bodyPr/>
          <a:lstStyle>
            <a:lvl1pPr marL="0" indent="0" algn="l">
              <a:buNone/>
              <a:defRPr sz="1400" b="0" i="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Text Placeholder 2"/>
          <p:cNvSpPr>
            <a:spLocks noGrp="1"/>
          </p:cNvSpPr>
          <p:nvPr>
            <p:ph type="body" idx="24"/>
          </p:nvPr>
        </p:nvSpPr>
        <p:spPr>
          <a:xfrm>
            <a:off x="6228098" y="3967274"/>
            <a:ext cx="2570462" cy="357190"/>
          </a:xfrm>
        </p:spPr>
        <p:txBody>
          <a:bodyPr/>
          <a:lstStyle>
            <a:lvl1pPr marL="0" indent="0" algn="l">
              <a:buNone/>
              <a:defRPr sz="1400" b="0" i="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2" name="Picture Placeholder 2"/>
          <p:cNvSpPr>
            <a:spLocks noGrp="1"/>
          </p:cNvSpPr>
          <p:nvPr>
            <p:ph type="pic" idx="25"/>
          </p:nvPr>
        </p:nvSpPr>
        <p:spPr>
          <a:xfrm>
            <a:off x="6228098" y="1484784"/>
            <a:ext cx="2561894" cy="2170651"/>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endParaRPr lang="tr-TR" noProof="0"/>
          </a:p>
        </p:txBody>
      </p:sp>
    </p:spTree>
    <p:extLst>
      <p:ext uri="{BB962C8B-B14F-4D97-AF65-F5344CB8AC3E}">
        <p14:creationId xmlns:p14="http://schemas.microsoft.com/office/powerpoint/2010/main" val="3485323928"/>
      </p:ext>
    </p:extLst>
  </p:cSld>
  <p:clrMapOvr>
    <a:masterClrMapping/>
  </p:clrMapOvr>
  <p:transition advClick="0"/>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Four Photo Icons">
    <p:spTree>
      <p:nvGrpSpPr>
        <p:cNvPr id="1" name=""/>
        <p:cNvGrpSpPr/>
        <p:nvPr/>
      </p:nvGrpSpPr>
      <p:grpSpPr>
        <a:xfrm>
          <a:off x="0" y="0"/>
          <a:ext cx="0" cy="0"/>
          <a:chOff x="0" y="0"/>
          <a:chExt cx="0" cy="0"/>
        </a:xfrm>
      </p:grpSpPr>
      <p:sp>
        <p:nvSpPr>
          <p:cNvPr id="4" name="Title Placeholder 1"/>
          <p:cNvSpPr>
            <a:spLocks noGrp="1"/>
          </p:cNvSpPr>
          <p:nvPr>
            <p:ph type="title"/>
          </p:nvPr>
        </p:nvSpPr>
        <p:spPr bwMode="auto">
          <a:xfrm>
            <a:off x="214283" y="71414"/>
            <a:ext cx="6877997" cy="357190"/>
          </a:xfrm>
          <a:prstGeom prst="rect">
            <a:avLst/>
          </a:prstGeom>
          <a:noFill/>
          <a:ln w="9525">
            <a:noFill/>
            <a:miter lim="800000"/>
            <a:headEnd/>
            <a:tailEnd/>
          </a:ln>
        </p:spPr>
        <p:txBody>
          <a:bodyPr/>
          <a:lstStyle>
            <a:lvl1pPr>
              <a:defRPr cap="all"/>
            </a:lvl1pPr>
          </a:lstStyle>
          <a:p>
            <a:pPr lvl="0"/>
            <a:r>
              <a:rPr lang="en-US"/>
              <a:t>Click to edit Master title style</a:t>
            </a:r>
            <a:endParaRPr lang="tr-TR" dirty="0"/>
          </a:p>
        </p:txBody>
      </p:sp>
      <p:sp>
        <p:nvSpPr>
          <p:cNvPr id="7" name="Text Placeholder 3"/>
          <p:cNvSpPr>
            <a:spLocks noGrp="1"/>
          </p:cNvSpPr>
          <p:nvPr>
            <p:ph type="body" sz="half" idx="2"/>
          </p:nvPr>
        </p:nvSpPr>
        <p:spPr>
          <a:xfrm>
            <a:off x="214147" y="857232"/>
            <a:ext cx="8568951" cy="571504"/>
          </a:xfrm>
        </p:spPr>
        <p:txBody>
          <a:bodyPr/>
          <a:lstStyle>
            <a:lvl1pPr marL="0" indent="0" algn="l">
              <a:buNone/>
              <a:defRPr sz="2400" b="0" i="1">
                <a:solidFill>
                  <a:schemeClr val="bg2"/>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8" name="Text Placeholder 3"/>
          <p:cNvSpPr>
            <a:spLocks noGrp="1"/>
          </p:cNvSpPr>
          <p:nvPr>
            <p:ph type="body" sz="half" idx="16"/>
          </p:nvPr>
        </p:nvSpPr>
        <p:spPr>
          <a:xfrm>
            <a:off x="1571975" y="3561292"/>
            <a:ext cx="6887688" cy="443772"/>
          </a:xfrm>
        </p:spPr>
        <p:txBody>
          <a:bodyPr/>
          <a:lstStyle>
            <a:lvl1pPr marL="0" marR="0" indent="0" algn="l" defTabSz="914400" rtl="0" eaLnBrk="0" fontAlgn="base" latinLnBrk="0" hangingPunct="0">
              <a:lnSpc>
                <a:spcPts val="2500"/>
              </a:lnSpc>
              <a:spcBef>
                <a:spcPct val="20000"/>
              </a:spcBef>
              <a:spcAft>
                <a:spcPct val="0"/>
              </a:spcAft>
              <a:buClr>
                <a:srgbClr val="A1AC75"/>
              </a:buClr>
              <a:buSzPct val="150000"/>
              <a:buFontTx/>
              <a:buNone/>
              <a:tabLst/>
              <a:defRPr sz="1800" i="0">
                <a:solidFill>
                  <a:schemeClr val="tx1"/>
                </a:solidFill>
                <a:latin typeface="Lato Black" pitchFamily="34" charset="-94"/>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9" name="Text Placeholder 3"/>
          <p:cNvSpPr>
            <a:spLocks noGrp="1"/>
          </p:cNvSpPr>
          <p:nvPr>
            <p:ph type="body" sz="half" idx="17"/>
          </p:nvPr>
        </p:nvSpPr>
        <p:spPr>
          <a:xfrm>
            <a:off x="1571975" y="3876351"/>
            <a:ext cx="6887688" cy="662075"/>
          </a:xfrm>
        </p:spPr>
        <p:txBody>
          <a:bodyPr/>
          <a:lstStyle>
            <a:lvl1pPr marL="0" marR="0" indent="0" algn="l" defTabSz="914400" rtl="0" eaLnBrk="0" fontAlgn="base" latinLnBrk="0" hangingPunct="0">
              <a:lnSpc>
                <a:spcPts val="2500"/>
              </a:lnSpc>
              <a:spcBef>
                <a:spcPct val="20000"/>
              </a:spcBef>
              <a:spcAft>
                <a:spcPct val="0"/>
              </a:spcAft>
              <a:buClr>
                <a:srgbClr val="A1AC75"/>
              </a:buClr>
              <a:buSzPct val="150000"/>
              <a:buFontTx/>
              <a:buNone/>
              <a:tabLst/>
              <a:defRPr sz="1800" i="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0" name="Text Placeholder 3"/>
          <p:cNvSpPr>
            <a:spLocks noGrp="1"/>
          </p:cNvSpPr>
          <p:nvPr>
            <p:ph type="body" sz="half" idx="18"/>
          </p:nvPr>
        </p:nvSpPr>
        <p:spPr>
          <a:xfrm>
            <a:off x="1571975" y="4551452"/>
            <a:ext cx="6887688" cy="461724"/>
          </a:xfrm>
        </p:spPr>
        <p:txBody>
          <a:bodyPr/>
          <a:lstStyle>
            <a:lvl1pPr marL="0" marR="0" indent="0" algn="l" defTabSz="914400" rtl="0" eaLnBrk="0" fontAlgn="base" latinLnBrk="0" hangingPunct="0">
              <a:lnSpc>
                <a:spcPts val="2500"/>
              </a:lnSpc>
              <a:spcBef>
                <a:spcPct val="20000"/>
              </a:spcBef>
              <a:spcAft>
                <a:spcPct val="0"/>
              </a:spcAft>
              <a:buClr>
                <a:srgbClr val="A1AC75"/>
              </a:buClr>
              <a:buSzPct val="150000"/>
              <a:buFontTx/>
              <a:buNone/>
              <a:tabLst/>
              <a:defRPr sz="1800" i="0">
                <a:solidFill>
                  <a:schemeClr val="tx1"/>
                </a:solidFill>
                <a:latin typeface="Lato Black" pitchFamily="34" charset="-94"/>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1" name="Text Placeholder 3"/>
          <p:cNvSpPr>
            <a:spLocks noGrp="1"/>
          </p:cNvSpPr>
          <p:nvPr>
            <p:ph type="body" sz="half" idx="19"/>
          </p:nvPr>
        </p:nvSpPr>
        <p:spPr>
          <a:xfrm>
            <a:off x="1571975" y="4866511"/>
            <a:ext cx="6887688" cy="752036"/>
          </a:xfrm>
        </p:spPr>
        <p:txBody>
          <a:bodyPr/>
          <a:lstStyle>
            <a:lvl1pPr marL="0" marR="0" indent="0" algn="l" defTabSz="914400" rtl="0" eaLnBrk="0" fontAlgn="base" latinLnBrk="0" hangingPunct="0">
              <a:lnSpc>
                <a:spcPts val="2500"/>
              </a:lnSpc>
              <a:spcBef>
                <a:spcPct val="20000"/>
              </a:spcBef>
              <a:spcAft>
                <a:spcPct val="0"/>
              </a:spcAft>
              <a:buClr>
                <a:srgbClr val="A1AC75"/>
              </a:buClr>
              <a:buSzPct val="150000"/>
              <a:buFontTx/>
              <a:buNone/>
              <a:tabLst/>
              <a:defRPr sz="1800" i="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7" name="Text Placeholder 3"/>
          <p:cNvSpPr>
            <a:spLocks noGrp="1"/>
          </p:cNvSpPr>
          <p:nvPr>
            <p:ph type="body" sz="half" idx="20"/>
          </p:nvPr>
        </p:nvSpPr>
        <p:spPr>
          <a:xfrm>
            <a:off x="1571975" y="2575486"/>
            <a:ext cx="6887688" cy="421466"/>
          </a:xfrm>
        </p:spPr>
        <p:txBody>
          <a:bodyPr/>
          <a:lstStyle>
            <a:lvl1pPr marL="0" marR="0" indent="0" algn="l" defTabSz="914400" rtl="0" eaLnBrk="0" fontAlgn="base" latinLnBrk="0" hangingPunct="0">
              <a:lnSpc>
                <a:spcPts val="2500"/>
              </a:lnSpc>
              <a:spcBef>
                <a:spcPct val="20000"/>
              </a:spcBef>
              <a:spcAft>
                <a:spcPct val="0"/>
              </a:spcAft>
              <a:buClr>
                <a:srgbClr val="A1AC75"/>
              </a:buClr>
              <a:buSzPct val="150000"/>
              <a:buFontTx/>
              <a:buNone/>
              <a:tabLst/>
              <a:defRPr sz="1800" i="0">
                <a:solidFill>
                  <a:schemeClr val="tx1"/>
                </a:solidFill>
                <a:latin typeface="Lato Black" pitchFamily="34" charset="-94"/>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8" name="Text Placeholder 3"/>
          <p:cNvSpPr>
            <a:spLocks noGrp="1"/>
          </p:cNvSpPr>
          <p:nvPr>
            <p:ph type="body" sz="half" idx="21"/>
          </p:nvPr>
        </p:nvSpPr>
        <p:spPr>
          <a:xfrm>
            <a:off x="1571975" y="2890545"/>
            <a:ext cx="6887688" cy="639769"/>
          </a:xfrm>
        </p:spPr>
        <p:txBody>
          <a:bodyPr/>
          <a:lstStyle>
            <a:lvl1pPr marL="0" marR="0" indent="0" algn="l" defTabSz="914400" rtl="0" eaLnBrk="0" fontAlgn="base" latinLnBrk="0" hangingPunct="0">
              <a:lnSpc>
                <a:spcPts val="2500"/>
              </a:lnSpc>
              <a:spcBef>
                <a:spcPct val="20000"/>
              </a:spcBef>
              <a:spcAft>
                <a:spcPct val="0"/>
              </a:spcAft>
              <a:buClr>
                <a:srgbClr val="A1AC75"/>
              </a:buClr>
              <a:buSzPct val="150000"/>
              <a:buFontTx/>
              <a:buNone/>
              <a:tabLst/>
              <a:defRPr sz="1800" i="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9" name="Text Placeholder 3"/>
          <p:cNvSpPr>
            <a:spLocks noGrp="1"/>
          </p:cNvSpPr>
          <p:nvPr>
            <p:ph type="body" sz="half" idx="22"/>
          </p:nvPr>
        </p:nvSpPr>
        <p:spPr>
          <a:xfrm>
            <a:off x="1571975" y="1587726"/>
            <a:ext cx="6887688" cy="401113"/>
          </a:xfrm>
        </p:spPr>
        <p:txBody>
          <a:bodyPr/>
          <a:lstStyle>
            <a:lvl1pPr marL="0" marR="0" indent="0" algn="l" defTabSz="914400" rtl="0" eaLnBrk="0" fontAlgn="base" latinLnBrk="0" hangingPunct="0">
              <a:lnSpc>
                <a:spcPts val="2500"/>
              </a:lnSpc>
              <a:spcBef>
                <a:spcPct val="20000"/>
              </a:spcBef>
              <a:spcAft>
                <a:spcPct val="0"/>
              </a:spcAft>
              <a:buClr>
                <a:srgbClr val="A1AC75"/>
              </a:buClr>
              <a:buSzPct val="150000"/>
              <a:buFontTx/>
              <a:buNone/>
              <a:tabLst/>
              <a:defRPr sz="1800" i="0">
                <a:solidFill>
                  <a:schemeClr val="tx1"/>
                </a:solidFill>
                <a:latin typeface="Lato Black" pitchFamily="34" charset="-94"/>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0" name="Text Placeholder 3"/>
          <p:cNvSpPr>
            <a:spLocks noGrp="1"/>
          </p:cNvSpPr>
          <p:nvPr>
            <p:ph type="body" sz="half" idx="23"/>
          </p:nvPr>
        </p:nvSpPr>
        <p:spPr>
          <a:xfrm>
            <a:off x="1571975" y="1902786"/>
            <a:ext cx="6887688" cy="629186"/>
          </a:xfrm>
        </p:spPr>
        <p:txBody>
          <a:bodyPr/>
          <a:lstStyle>
            <a:lvl1pPr marL="0" marR="0" indent="0" algn="l" defTabSz="914400" rtl="0" eaLnBrk="0" fontAlgn="base" latinLnBrk="0" hangingPunct="0">
              <a:lnSpc>
                <a:spcPts val="2500"/>
              </a:lnSpc>
              <a:spcBef>
                <a:spcPct val="20000"/>
              </a:spcBef>
              <a:spcAft>
                <a:spcPct val="0"/>
              </a:spcAft>
              <a:buClr>
                <a:srgbClr val="A1AC75"/>
              </a:buClr>
              <a:buSzPct val="150000"/>
              <a:buFontTx/>
              <a:buNone/>
              <a:tabLst/>
              <a:defRPr sz="1800" i="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Picture Placeholder 2"/>
          <p:cNvSpPr>
            <a:spLocks noGrp="1"/>
          </p:cNvSpPr>
          <p:nvPr>
            <p:ph type="pic" sz="quarter" idx="24"/>
          </p:nvPr>
        </p:nvSpPr>
        <p:spPr>
          <a:xfrm>
            <a:off x="611560" y="1709797"/>
            <a:ext cx="912440" cy="907577"/>
          </a:xfrm>
        </p:spPr>
        <p:txBody>
          <a:bodyPr/>
          <a:lstStyle>
            <a:lvl1pPr marL="0" indent="0">
              <a:buFont typeface="Arial"/>
              <a:buNone/>
              <a:defRPr/>
            </a:lvl1pPr>
          </a:lstStyle>
          <a:p>
            <a:r>
              <a:rPr lang="en-US" dirty="0"/>
              <a:t>Click icon to add picture</a:t>
            </a:r>
          </a:p>
        </p:txBody>
      </p:sp>
      <p:sp>
        <p:nvSpPr>
          <p:cNvPr id="6" name="Picture Placeholder 5"/>
          <p:cNvSpPr>
            <a:spLocks noGrp="1"/>
          </p:cNvSpPr>
          <p:nvPr>
            <p:ph type="pic" sz="quarter" idx="25"/>
          </p:nvPr>
        </p:nvSpPr>
        <p:spPr>
          <a:xfrm>
            <a:off x="611560" y="2695857"/>
            <a:ext cx="912440" cy="908990"/>
          </a:xfrm>
        </p:spPr>
        <p:txBody>
          <a:bodyPr/>
          <a:lstStyle>
            <a:lvl1pPr marL="0" indent="0">
              <a:buFont typeface="Arial"/>
              <a:buNone/>
              <a:defRPr/>
            </a:lvl1pPr>
          </a:lstStyle>
          <a:p>
            <a:r>
              <a:rPr lang="en-US" dirty="0"/>
              <a:t>Click icon to add picture</a:t>
            </a:r>
          </a:p>
        </p:txBody>
      </p:sp>
      <p:sp>
        <p:nvSpPr>
          <p:cNvPr id="9" name="Picture Placeholder 8"/>
          <p:cNvSpPr>
            <a:spLocks noGrp="1"/>
          </p:cNvSpPr>
          <p:nvPr>
            <p:ph type="pic" sz="quarter" idx="26"/>
          </p:nvPr>
        </p:nvSpPr>
        <p:spPr>
          <a:xfrm>
            <a:off x="611560" y="3686141"/>
            <a:ext cx="909638" cy="911225"/>
          </a:xfrm>
        </p:spPr>
        <p:txBody>
          <a:bodyPr/>
          <a:lstStyle>
            <a:lvl1pPr marL="0" indent="0">
              <a:buFont typeface="Arial"/>
              <a:buNone/>
              <a:defRPr/>
            </a:lvl1pPr>
          </a:lstStyle>
          <a:p>
            <a:r>
              <a:rPr lang="en-US" dirty="0"/>
              <a:t>Click icon to add picture</a:t>
            </a:r>
          </a:p>
        </p:txBody>
      </p:sp>
      <p:sp>
        <p:nvSpPr>
          <p:cNvPr id="11" name="Picture Placeholder 10"/>
          <p:cNvSpPr>
            <a:spLocks noGrp="1"/>
          </p:cNvSpPr>
          <p:nvPr>
            <p:ph type="pic" sz="quarter" idx="27"/>
          </p:nvPr>
        </p:nvSpPr>
        <p:spPr>
          <a:xfrm>
            <a:off x="611560" y="4678015"/>
            <a:ext cx="909638" cy="911225"/>
          </a:xfrm>
        </p:spPr>
        <p:txBody>
          <a:bodyPr/>
          <a:lstStyle>
            <a:lvl1pPr marL="0" indent="0">
              <a:buFont typeface="Arial"/>
              <a:buNone/>
              <a:defRPr/>
            </a:lvl1pPr>
          </a:lstStyle>
          <a:p>
            <a:r>
              <a:rPr lang="en-US" dirty="0"/>
              <a:t>Click icon to add picture</a:t>
            </a:r>
          </a:p>
        </p:txBody>
      </p:sp>
    </p:spTree>
    <p:extLst>
      <p:ext uri="{BB962C8B-B14F-4D97-AF65-F5344CB8AC3E}">
        <p14:creationId xmlns:p14="http://schemas.microsoft.com/office/powerpoint/2010/main" val="824163544"/>
      </p:ext>
    </p:extLst>
  </p:cSld>
  <p:clrMapOvr>
    <a:masterClrMapping/>
  </p:clrMapOvr>
  <p:transition advClick="0"/>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p:cSld name="Photo Left with Bubble">
    <p:spTree>
      <p:nvGrpSpPr>
        <p:cNvPr id="1" name=""/>
        <p:cNvGrpSpPr/>
        <p:nvPr/>
      </p:nvGrpSpPr>
      <p:grpSpPr>
        <a:xfrm>
          <a:off x="0" y="0"/>
          <a:ext cx="0" cy="0"/>
          <a:chOff x="0" y="0"/>
          <a:chExt cx="0" cy="0"/>
        </a:xfrm>
      </p:grpSpPr>
      <p:pic>
        <p:nvPicPr>
          <p:cNvPr id="7" name="Picture 20" descr="quote.png"/>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Lst>
          </a:blip>
          <a:srcRect/>
          <a:stretch>
            <a:fillRect/>
          </a:stretch>
        </p:blipFill>
        <p:spPr bwMode="auto">
          <a:xfrm>
            <a:off x="4572000" y="357188"/>
            <a:ext cx="4214813" cy="6216650"/>
          </a:xfrm>
          <a:prstGeom prst="rect">
            <a:avLst/>
          </a:prstGeom>
          <a:noFill/>
          <a:ln w="9525">
            <a:noFill/>
            <a:miter lim="800000"/>
            <a:headEnd/>
            <a:tailEnd/>
          </a:ln>
        </p:spPr>
      </p:pic>
      <p:sp>
        <p:nvSpPr>
          <p:cNvPr id="6" name="Picture Placeholder 7"/>
          <p:cNvSpPr>
            <a:spLocks noGrp="1"/>
          </p:cNvSpPr>
          <p:nvPr>
            <p:ph type="pic" sz="quarter" idx="10"/>
          </p:nvPr>
        </p:nvSpPr>
        <p:spPr>
          <a:xfrm>
            <a:off x="0" y="0"/>
            <a:ext cx="4572000" cy="6858000"/>
          </a:xfrm>
        </p:spPr>
        <p:txBody>
          <a:bodyPr rtlCol="0">
            <a:normAutofit/>
          </a:bodyPr>
          <a:lstStyle>
            <a:lvl1pPr>
              <a:buFontTx/>
              <a:buNone/>
              <a:defRPr/>
            </a:lvl1pPr>
          </a:lstStyle>
          <a:p>
            <a:pPr lvl="0"/>
            <a:r>
              <a:rPr lang="en-US" noProof="0" dirty="0"/>
              <a:t>Click icon to add picture</a:t>
            </a:r>
            <a:endParaRPr lang="tr-TR" noProof="0" dirty="0"/>
          </a:p>
        </p:txBody>
      </p:sp>
      <p:sp>
        <p:nvSpPr>
          <p:cNvPr id="12" name="Subtitle 2"/>
          <p:cNvSpPr>
            <a:spLocks noGrp="1"/>
          </p:cNvSpPr>
          <p:nvPr>
            <p:ph type="subTitle" idx="1"/>
          </p:nvPr>
        </p:nvSpPr>
        <p:spPr>
          <a:xfrm>
            <a:off x="4788024" y="2071678"/>
            <a:ext cx="3816424" cy="3589570"/>
          </a:xfrm>
        </p:spPr>
        <p:txBody>
          <a:bodyPr/>
          <a:lstStyle>
            <a:lvl1pPr marL="0" indent="0" algn="l">
              <a:buNone/>
              <a:defRPr sz="260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tr-TR" dirty="0"/>
          </a:p>
        </p:txBody>
      </p:sp>
      <p:sp>
        <p:nvSpPr>
          <p:cNvPr id="5" name="Title 1"/>
          <p:cNvSpPr>
            <a:spLocks noGrp="1"/>
          </p:cNvSpPr>
          <p:nvPr>
            <p:ph type="ctrTitle"/>
          </p:nvPr>
        </p:nvSpPr>
        <p:spPr>
          <a:xfrm>
            <a:off x="4788024" y="1142984"/>
            <a:ext cx="3816424" cy="701840"/>
          </a:xfrm>
          <a:prstGeom prst="rect">
            <a:avLst/>
          </a:prstGeom>
        </p:spPr>
        <p:txBody>
          <a:bodyPr>
            <a:noAutofit/>
          </a:bodyPr>
          <a:lstStyle>
            <a:lvl1pPr marL="0" marR="0" indent="0" algn="l" defTabSz="914400" rtl="0" eaLnBrk="0" fontAlgn="base" latinLnBrk="0" hangingPunct="0">
              <a:lnSpc>
                <a:spcPct val="100000"/>
              </a:lnSpc>
              <a:spcBef>
                <a:spcPct val="0"/>
              </a:spcBef>
              <a:spcAft>
                <a:spcPct val="0"/>
              </a:spcAft>
              <a:buClrTx/>
              <a:buSzTx/>
              <a:buFontTx/>
              <a:buNone/>
              <a:tabLst/>
              <a:defRPr sz="3600" b="0" i="0" cap="all">
                <a:solidFill>
                  <a:schemeClr val="bg1"/>
                </a:solidFill>
                <a:latin typeface="Lato Light"/>
                <a:cs typeface="Lato Light"/>
              </a:defRPr>
            </a:lvl1pPr>
          </a:lstStyle>
          <a:p>
            <a:r>
              <a:rPr lang="en-US"/>
              <a:t>Click to edit Master title style</a:t>
            </a:r>
            <a:endParaRPr lang="tr-TR" dirty="0"/>
          </a:p>
        </p:txBody>
      </p:sp>
      <p:cxnSp>
        <p:nvCxnSpPr>
          <p:cNvPr id="8" name="Straight Connector 7"/>
          <p:cNvCxnSpPr/>
          <p:nvPr/>
        </p:nvCxnSpPr>
        <p:spPr bwMode="auto">
          <a:xfrm>
            <a:off x="4857750" y="1916832"/>
            <a:ext cx="3500438" cy="15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8060876"/>
      </p:ext>
    </p:extLst>
  </p:cSld>
  <p:clrMapOvr>
    <a:masterClrMapping/>
  </p:clrMapOvr>
  <p:transition advClick="0"/>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p:cSld name="Pull Quot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59532" y="357166"/>
            <a:ext cx="8424936" cy="357190"/>
          </a:xfrm>
        </p:spPr>
        <p:txBody>
          <a:bodyPr/>
          <a:lstStyle>
            <a:lvl1pPr algn="ctr">
              <a:defRPr cap="all">
                <a:solidFill>
                  <a:schemeClr val="accent3"/>
                </a:solidFill>
              </a:defRPr>
            </a:lvl1pPr>
          </a:lstStyle>
          <a:p>
            <a:r>
              <a:rPr lang="en-US"/>
              <a:t>Click to edit Master title style</a:t>
            </a:r>
            <a:endParaRPr lang="tr-TR" dirty="0"/>
          </a:p>
        </p:txBody>
      </p:sp>
      <p:sp>
        <p:nvSpPr>
          <p:cNvPr id="7" name="Picture Placeholder 6"/>
          <p:cNvSpPr>
            <a:spLocks noGrp="1" noChangeAspect="1"/>
          </p:cNvSpPr>
          <p:nvPr>
            <p:ph type="pic" sz="quarter" idx="10"/>
          </p:nvPr>
        </p:nvSpPr>
        <p:spPr>
          <a:xfrm>
            <a:off x="4111971" y="4429862"/>
            <a:ext cx="920059" cy="927964"/>
          </a:xfrm>
          <a:prstGeom prst="ellipse">
            <a:avLst/>
          </a:prstGeom>
          <a:ln w="25400">
            <a:solidFill>
              <a:schemeClr val="bg2"/>
            </a:solidFill>
          </a:ln>
        </p:spPr>
        <p:txBody>
          <a:bodyPr/>
          <a:lstStyle>
            <a:lvl1pPr>
              <a:buFontTx/>
              <a:buNone/>
              <a:defRPr sz="1050"/>
            </a:lvl1pPr>
          </a:lstStyle>
          <a:p>
            <a:pPr lvl="0"/>
            <a:r>
              <a:rPr lang="en-US" noProof="0" dirty="0"/>
              <a:t>Click icon to add picture</a:t>
            </a:r>
            <a:endParaRPr lang="tr-TR" noProof="0" dirty="0"/>
          </a:p>
        </p:txBody>
      </p:sp>
      <p:sp>
        <p:nvSpPr>
          <p:cNvPr id="6" name="Text Placeholder 2"/>
          <p:cNvSpPr>
            <a:spLocks noGrp="1"/>
          </p:cNvSpPr>
          <p:nvPr>
            <p:ph type="body" idx="1"/>
          </p:nvPr>
        </p:nvSpPr>
        <p:spPr>
          <a:xfrm>
            <a:off x="755576" y="2420888"/>
            <a:ext cx="7632848" cy="1872208"/>
          </a:xfrm>
        </p:spPr>
        <p:txBody>
          <a:bodyPr/>
          <a:lstStyle>
            <a:lvl1pPr marL="0" indent="0" algn="ctr">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Text Placeholder 3"/>
          <p:cNvSpPr>
            <a:spLocks noGrp="1"/>
          </p:cNvSpPr>
          <p:nvPr>
            <p:ph type="body" sz="half" idx="2"/>
          </p:nvPr>
        </p:nvSpPr>
        <p:spPr>
          <a:xfrm>
            <a:off x="3071802" y="5572140"/>
            <a:ext cx="2928958" cy="357190"/>
          </a:xfrm>
        </p:spPr>
        <p:txBody>
          <a:bodyPr/>
          <a:lstStyle>
            <a:lvl1pPr marL="0" indent="0" algn="ctr">
              <a:buNone/>
              <a:defRPr sz="1600" i="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5" name="Text Placeholder 2"/>
          <p:cNvSpPr>
            <a:spLocks noGrp="1"/>
          </p:cNvSpPr>
          <p:nvPr>
            <p:ph type="body" idx="11"/>
          </p:nvPr>
        </p:nvSpPr>
        <p:spPr>
          <a:xfrm>
            <a:off x="3250397" y="5877272"/>
            <a:ext cx="2643206" cy="357190"/>
          </a:xfrm>
        </p:spPr>
        <p:txBody>
          <a:bodyPr/>
          <a:lstStyle>
            <a:lvl1pPr marL="0" indent="0" algn="ctr">
              <a:buNone/>
              <a:defRPr sz="1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1011471383"/>
      </p:ext>
    </p:extLst>
  </p:cSld>
  <p:clrMapOvr>
    <a:masterClrMapping/>
  </p:clrMapOvr>
  <p:transition advClick="0"/>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p:cSld name="Concluding Slid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Picture Placeholder 2"/>
          <p:cNvSpPr>
            <a:spLocks noGrp="1"/>
          </p:cNvSpPr>
          <p:nvPr>
            <p:ph type="pic" idx="1"/>
          </p:nvPr>
        </p:nvSpPr>
        <p:spPr>
          <a:xfrm>
            <a:off x="0" y="1857365"/>
            <a:ext cx="9144000" cy="2857519"/>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endParaRPr lang="tr-TR" noProof="0"/>
          </a:p>
        </p:txBody>
      </p:sp>
      <p:sp>
        <p:nvSpPr>
          <p:cNvPr id="3" name="Title 1"/>
          <p:cNvSpPr>
            <a:spLocks noGrp="1"/>
          </p:cNvSpPr>
          <p:nvPr>
            <p:ph type="ctrTitle" hasCustomPrompt="1"/>
          </p:nvPr>
        </p:nvSpPr>
        <p:spPr>
          <a:xfrm>
            <a:off x="251520" y="285728"/>
            <a:ext cx="8640960" cy="714380"/>
          </a:xfrm>
          <a:prstGeom prst="rect">
            <a:avLst/>
          </a:prstGeom>
        </p:spPr>
        <p:txBody>
          <a:bodyPr>
            <a:noAutofit/>
          </a:bodyPr>
          <a:lstStyle>
            <a:lvl1pPr algn="ctr">
              <a:defRPr sz="4800" cap="all">
                <a:solidFill>
                  <a:schemeClr val="bg1"/>
                </a:solidFill>
                <a:latin typeface="+mn-lt"/>
              </a:defRPr>
            </a:lvl1pPr>
          </a:lstStyle>
          <a:p>
            <a:r>
              <a:rPr lang="en-US" dirty="0"/>
              <a:t>Click to edit title</a:t>
            </a:r>
            <a:endParaRPr lang="tr-TR" dirty="0"/>
          </a:p>
        </p:txBody>
      </p:sp>
      <p:sp>
        <p:nvSpPr>
          <p:cNvPr id="4" name="Subtitle 2"/>
          <p:cNvSpPr>
            <a:spLocks noGrp="1"/>
          </p:cNvSpPr>
          <p:nvPr>
            <p:ph type="subTitle" idx="10" hasCustomPrompt="1"/>
          </p:nvPr>
        </p:nvSpPr>
        <p:spPr>
          <a:xfrm>
            <a:off x="251520" y="1000108"/>
            <a:ext cx="8640960" cy="500067"/>
          </a:xfrm>
        </p:spPr>
        <p:txBody>
          <a:bodyPr/>
          <a:lstStyle>
            <a:lvl1pPr marL="0" indent="0" algn="ctr">
              <a:buNone/>
              <a:defRPr sz="3000" b="0" i="0" cap="all" spc="600">
                <a:solidFill>
                  <a:schemeClr val="bg1"/>
                </a:solidFill>
                <a:latin typeface="Lato Light"/>
                <a:cs typeface="Lato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subtitle</a:t>
            </a:r>
            <a:endParaRPr lang="tr-TR" dirty="0"/>
          </a:p>
        </p:txBody>
      </p:sp>
      <p:sp>
        <p:nvSpPr>
          <p:cNvPr id="31" name="Text Placeholder 2"/>
          <p:cNvSpPr>
            <a:spLocks noGrp="1"/>
          </p:cNvSpPr>
          <p:nvPr>
            <p:ph type="body" idx="11"/>
          </p:nvPr>
        </p:nvSpPr>
        <p:spPr>
          <a:xfrm>
            <a:off x="357190" y="4929198"/>
            <a:ext cx="2643174" cy="357190"/>
          </a:xfrm>
        </p:spPr>
        <p:txBody>
          <a:bodyPr/>
          <a:lstStyle>
            <a:lvl1pPr marL="0" indent="0">
              <a:buNone/>
              <a:defRPr sz="1800" cap="all">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2" name="Text Placeholder 2"/>
          <p:cNvSpPr>
            <a:spLocks noGrp="1"/>
          </p:cNvSpPr>
          <p:nvPr>
            <p:ph type="body" idx="12"/>
          </p:nvPr>
        </p:nvSpPr>
        <p:spPr>
          <a:xfrm>
            <a:off x="642910" y="5357826"/>
            <a:ext cx="2357422" cy="500066"/>
          </a:xfrm>
        </p:spPr>
        <p:txBody>
          <a:bodyPr/>
          <a:lstStyle>
            <a:lvl1pPr marL="0" indent="0">
              <a:buNone/>
              <a:defRPr sz="13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9" name="Text Placeholder 2"/>
          <p:cNvSpPr>
            <a:spLocks noGrp="1"/>
          </p:cNvSpPr>
          <p:nvPr>
            <p:ph type="body" idx="13"/>
          </p:nvPr>
        </p:nvSpPr>
        <p:spPr>
          <a:xfrm>
            <a:off x="642910" y="6021288"/>
            <a:ext cx="2357422" cy="500066"/>
          </a:xfrm>
        </p:spPr>
        <p:txBody>
          <a:bodyPr/>
          <a:lstStyle>
            <a:lvl1pPr marL="0" indent="0">
              <a:buNone/>
              <a:defRPr sz="13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0" name="Text Placeholder 2"/>
          <p:cNvSpPr>
            <a:spLocks noGrp="1"/>
          </p:cNvSpPr>
          <p:nvPr>
            <p:ph type="body" idx="14"/>
          </p:nvPr>
        </p:nvSpPr>
        <p:spPr>
          <a:xfrm>
            <a:off x="3643338" y="4929198"/>
            <a:ext cx="2643174" cy="357190"/>
          </a:xfrm>
        </p:spPr>
        <p:txBody>
          <a:bodyPr/>
          <a:lstStyle>
            <a:lvl1pPr marL="0" indent="0">
              <a:buNone/>
              <a:defRPr sz="1800" cap="all">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1" name="Text Placeholder 2"/>
          <p:cNvSpPr>
            <a:spLocks noGrp="1"/>
          </p:cNvSpPr>
          <p:nvPr>
            <p:ph type="body" idx="15"/>
          </p:nvPr>
        </p:nvSpPr>
        <p:spPr>
          <a:xfrm>
            <a:off x="4000528" y="5357826"/>
            <a:ext cx="2357422" cy="500066"/>
          </a:xfrm>
        </p:spPr>
        <p:txBody>
          <a:bodyPr/>
          <a:lstStyle>
            <a:lvl1pPr marL="0" indent="0">
              <a:buNone/>
              <a:defRPr sz="13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2" name="Text Placeholder 2"/>
          <p:cNvSpPr>
            <a:spLocks noGrp="1"/>
          </p:cNvSpPr>
          <p:nvPr>
            <p:ph type="body" idx="16"/>
          </p:nvPr>
        </p:nvSpPr>
        <p:spPr>
          <a:xfrm>
            <a:off x="4000528" y="6021288"/>
            <a:ext cx="2357422" cy="500066"/>
          </a:xfrm>
        </p:spPr>
        <p:txBody>
          <a:bodyPr/>
          <a:lstStyle>
            <a:lvl1pPr marL="0" indent="0">
              <a:buNone/>
              <a:defRPr sz="13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9" name="Text Placeholder 2"/>
          <p:cNvSpPr>
            <a:spLocks noGrp="1"/>
          </p:cNvSpPr>
          <p:nvPr>
            <p:ph type="body" idx="18"/>
          </p:nvPr>
        </p:nvSpPr>
        <p:spPr>
          <a:xfrm>
            <a:off x="6715140" y="5437624"/>
            <a:ext cx="2357422" cy="285752"/>
          </a:xfrm>
        </p:spPr>
        <p:txBody>
          <a:bodyPr/>
          <a:lstStyle>
            <a:lvl1pPr marL="0" indent="0">
              <a:buNone/>
              <a:defRPr sz="13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1" name="Text Placeholder 2"/>
          <p:cNvSpPr>
            <a:spLocks noGrp="1"/>
          </p:cNvSpPr>
          <p:nvPr>
            <p:ph type="body" idx="19"/>
          </p:nvPr>
        </p:nvSpPr>
        <p:spPr>
          <a:xfrm>
            <a:off x="6715140" y="5874612"/>
            <a:ext cx="2357422" cy="285752"/>
          </a:xfrm>
        </p:spPr>
        <p:txBody>
          <a:bodyPr/>
          <a:lstStyle>
            <a:lvl1pPr marL="0" indent="0">
              <a:buNone/>
              <a:defRPr sz="13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2" name="Text Placeholder 2"/>
          <p:cNvSpPr>
            <a:spLocks noGrp="1"/>
          </p:cNvSpPr>
          <p:nvPr>
            <p:ph type="body" idx="20"/>
          </p:nvPr>
        </p:nvSpPr>
        <p:spPr>
          <a:xfrm>
            <a:off x="6715140" y="6311600"/>
            <a:ext cx="2357422" cy="285752"/>
          </a:xfrm>
        </p:spPr>
        <p:txBody>
          <a:bodyPr/>
          <a:lstStyle>
            <a:lvl1pPr marL="0" indent="0">
              <a:buNone/>
              <a:defRPr sz="13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3" name="Text Placeholder 2"/>
          <p:cNvSpPr>
            <a:spLocks noGrp="1"/>
          </p:cNvSpPr>
          <p:nvPr>
            <p:ph type="body" idx="21"/>
          </p:nvPr>
        </p:nvSpPr>
        <p:spPr>
          <a:xfrm>
            <a:off x="6715172" y="5000636"/>
            <a:ext cx="2357422" cy="285752"/>
          </a:xfrm>
        </p:spPr>
        <p:txBody>
          <a:bodyPr/>
          <a:lstStyle>
            <a:lvl1pPr marL="0" indent="0">
              <a:buNone/>
              <a:defRPr sz="13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532268262"/>
      </p:ext>
    </p:extLst>
  </p:cSld>
  <p:clrMapOvr>
    <a:masterClrMapping/>
  </p:clrMapOvr>
  <p:transition advClick="0"/>
</p:sldLayout>
</file>

<file path=ppt/slideLayouts/slideLayout8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rot="19140000">
            <a:off x="201168" y="5870448"/>
            <a:ext cx="2176272" cy="201168"/>
          </a:xfrm>
          <a:prstGeom prst="rect">
            <a:avLst/>
          </a:prstGeom>
        </p:spPr>
        <p:txBody>
          <a:bodyPr/>
          <a:lstStyle/>
          <a:p>
            <a:endParaRPr lang="en-US" dirty="0">
              <a:solidFill>
                <a:srgbClr val="EC6820"/>
              </a:solidFill>
            </a:endParaRPr>
          </a:p>
        </p:txBody>
      </p:sp>
      <p:sp>
        <p:nvSpPr>
          <p:cNvPr id="5" name="Footer Placeholder 4"/>
          <p:cNvSpPr>
            <a:spLocks noGrp="1"/>
          </p:cNvSpPr>
          <p:nvPr>
            <p:ph type="ftr" sz="quarter" idx="11"/>
          </p:nvPr>
        </p:nvSpPr>
        <p:spPr>
          <a:xfrm>
            <a:off x="3517514" y="6285122"/>
            <a:ext cx="4724400" cy="274320"/>
          </a:xfrm>
          <a:prstGeom prst="rect">
            <a:avLst/>
          </a:prstGeom>
        </p:spPr>
        <p:txBody>
          <a:bodyPr/>
          <a:lstStyle/>
          <a:p>
            <a:endParaRPr lang="en-US" dirty="0">
              <a:solidFill>
                <a:srgbClr val="EC6820"/>
              </a:solidFill>
            </a:endParaRPr>
          </a:p>
        </p:txBody>
      </p:sp>
      <p:sp>
        <p:nvSpPr>
          <p:cNvPr id="6" name="Slide Number Placeholder 5"/>
          <p:cNvSpPr>
            <a:spLocks noGrp="1"/>
          </p:cNvSpPr>
          <p:nvPr>
            <p:ph type="sldNum" sz="quarter" idx="12"/>
          </p:nvPr>
        </p:nvSpPr>
        <p:spPr>
          <a:xfrm>
            <a:off x="8401038" y="6170822"/>
            <a:ext cx="502920" cy="502920"/>
          </a:xfrm>
          <a:prstGeom prst="ellipse">
            <a:avLst/>
          </a:prstGeom>
        </p:spPr>
        <p:txBody>
          <a:bodyPr/>
          <a:lstStyle/>
          <a:p>
            <a:fld id="{9C59D134-76C6-487F-B207-DF3CAD29674C}" type="slidenum">
              <a:rPr lang="en-US" smtClean="0">
                <a:solidFill>
                  <a:srgbClr val="EC6820"/>
                </a:solidFill>
              </a:rPr>
              <a:pPr/>
              <a:t>‹#›</a:t>
            </a:fld>
            <a:endParaRPr lang="en-US" dirty="0">
              <a:solidFill>
                <a:srgbClr val="EC6820"/>
              </a:solidFill>
            </a:endParaRPr>
          </a:p>
        </p:txBody>
      </p:sp>
    </p:spTree>
    <p:extLst>
      <p:ext uri="{BB962C8B-B14F-4D97-AF65-F5344CB8AC3E}">
        <p14:creationId xmlns:p14="http://schemas.microsoft.com/office/powerpoint/2010/main" val="159919152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dirty="0">
              <a:solidFill>
                <a:srgbClr val="EC6820"/>
              </a:solidFill>
            </a:endParaRPr>
          </a:p>
        </p:txBody>
      </p:sp>
      <p:sp>
        <p:nvSpPr>
          <p:cNvPr id="3"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dirty="0">
              <a:solidFill>
                <a:srgbClr val="EC6820"/>
              </a:solidFill>
            </a:endParaRPr>
          </a:p>
        </p:txBody>
      </p:sp>
      <p:sp>
        <p:nvSpPr>
          <p:cNvPr id="4"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FE7CF1C6-71D0-4CB6-9F37-55E5895B1DD2}" type="slidenum">
              <a:rPr lang="en-US" altLang="en-US">
                <a:solidFill>
                  <a:srgbClr val="EC6820"/>
                </a:solidFill>
              </a:rPr>
              <a:pPr>
                <a:defRPr/>
              </a:pPr>
              <a:t>‹#›</a:t>
            </a:fld>
            <a:endParaRPr lang="en-US" altLang="en-US" dirty="0">
              <a:solidFill>
                <a:srgbClr val="EC6820"/>
              </a:solidFill>
            </a:endParaRPr>
          </a:p>
        </p:txBody>
      </p:sp>
    </p:spTree>
    <p:extLst>
      <p:ext uri="{BB962C8B-B14F-4D97-AF65-F5344CB8AC3E}">
        <p14:creationId xmlns:p14="http://schemas.microsoft.com/office/powerpoint/2010/main" val="334875626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a:t>Click to edit Master title style</a:t>
            </a:r>
          </a:p>
        </p:txBody>
      </p:sp>
      <p:sp>
        <p:nvSpPr>
          <p:cNvPr id="3" name="Date Placeholder 9"/>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en-US" dirty="0">
              <a:solidFill>
                <a:srgbClr val="EC6820"/>
              </a:solidFill>
            </a:endParaRPr>
          </a:p>
        </p:txBody>
      </p:sp>
      <p:sp>
        <p:nvSpPr>
          <p:cNvPr id="4" name="Footer Placeholder 21"/>
          <p:cNvSpPr>
            <a:spLocks noGrp="1"/>
          </p:cNvSpPr>
          <p:nvPr>
            <p:ph type="ftr" sz="quarter" idx="11"/>
          </p:nvPr>
        </p:nvSpPr>
        <p:spPr>
          <a:xfrm>
            <a:off x="2667000" y="6356350"/>
            <a:ext cx="3352800" cy="365125"/>
          </a:xfrm>
          <a:prstGeom prst="rect">
            <a:avLst/>
          </a:prstGeom>
        </p:spPr>
        <p:txBody>
          <a:bodyPr/>
          <a:lstStyle>
            <a:lvl1pPr>
              <a:defRPr/>
            </a:lvl1pPr>
          </a:lstStyle>
          <a:p>
            <a:pPr>
              <a:defRPr/>
            </a:pPr>
            <a:endParaRPr lang="en-US" dirty="0">
              <a:solidFill>
                <a:srgbClr val="EC6820"/>
              </a:solidFill>
            </a:endParaRPr>
          </a:p>
        </p:txBody>
      </p:sp>
      <p:sp>
        <p:nvSpPr>
          <p:cNvPr id="5" name="Slide Number Placeholder 17"/>
          <p:cNvSpPr>
            <a:spLocks noGrp="1"/>
          </p:cNvSpPr>
          <p:nvPr>
            <p:ph type="sldNum" sz="quarter" idx="12"/>
          </p:nvPr>
        </p:nvSpPr>
        <p:spPr>
          <a:xfrm>
            <a:off x="7924800" y="6356350"/>
            <a:ext cx="762000" cy="365125"/>
          </a:xfrm>
          <a:prstGeom prst="rect">
            <a:avLst/>
          </a:prstGeom>
        </p:spPr>
        <p:txBody>
          <a:bodyPr/>
          <a:lstStyle>
            <a:lvl1pPr>
              <a:defRPr/>
            </a:lvl1pPr>
          </a:lstStyle>
          <a:p>
            <a:pPr>
              <a:defRPr/>
            </a:pPr>
            <a:fld id="{2B882DD0-C985-4E88-9937-3E98DD424074}" type="slidenum">
              <a:rPr lang="en-US" altLang="en-US">
                <a:solidFill>
                  <a:srgbClr val="EC6820"/>
                </a:solidFill>
              </a:rPr>
              <a:pPr>
                <a:defRPr/>
              </a:pPr>
              <a:t>‹#›</a:t>
            </a:fld>
            <a:endParaRPr lang="en-US" altLang="en-US" dirty="0">
              <a:solidFill>
                <a:srgbClr val="EC6820"/>
              </a:solidFill>
            </a:endParaRPr>
          </a:p>
        </p:txBody>
      </p:sp>
    </p:spTree>
    <p:extLst>
      <p:ext uri="{BB962C8B-B14F-4D97-AF65-F5344CB8AC3E}">
        <p14:creationId xmlns:p14="http://schemas.microsoft.com/office/powerpoint/2010/main" val="298108484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838200" y="19050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800600" y="1905000"/>
            <a:ext cx="3810000" cy="4114800"/>
          </a:xfrm>
        </p:spPr>
        <p:txBody>
          <a:bodyPr>
            <a:normAutofit/>
          </a:bodyPr>
          <a:lstStyle/>
          <a:p>
            <a:pPr lvl="0"/>
            <a:endParaRPr lang="en-US" noProof="0" dirty="0"/>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vl1pPr>
          </a:lstStyle>
          <a:p>
            <a:pPr>
              <a:defRPr/>
            </a:pPr>
            <a:endParaRPr lang="en-US" dirty="0">
              <a:solidFill>
                <a:srgbClr val="EC6820"/>
              </a:solidFill>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a:lvl1pPr>
          </a:lstStyle>
          <a:p>
            <a:pPr>
              <a:defRPr/>
            </a:pPr>
            <a:endParaRPr lang="en-US" dirty="0">
              <a:solidFill>
                <a:srgbClr val="EC6820"/>
              </a:solidFill>
            </a:endParaRPr>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a:defRPr smtClean="0"/>
            </a:lvl1pPr>
          </a:lstStyle>
          <a:p>
            <a:pPr>
              <a:defRPr/>
            </a:pPr>
            <a:fld id="{16618F43-D1CE-40EF-8562-73DEAE0B92AC}" type="slidenum">
              <a:rPr lang="en-US" altLang="en-US">
                <a:solidFill>
                  <a:srgbClr val="EC6820"/>
                </a:solidFill>
              </a:rPr>
              <a:pPr>
                <a:defRPr/>
              </a:pPr>
              <a:t>‹#›</a:t>
            </a:fld>
            <a:endParaRPr lang="en-US" altLang="en-US" dirty="0">
              <a:solidFill>
                <a:srgbClr val="EC6820"/>
              </a:solidFill>
            </a:endParaRPr>
          </a:p>
        </p:txBody>
      </p:sp>
    </p:spTree>
    <p:extLst>
      <p:ext uri="{BB962C8B-B14F-4D97-AF65-F5344CB8AC3E}">
        <p14:creationId xmlns:p14="http://schemas.microsoft.com/office/powerpoint/2010/main" val="640903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Left Picture with Text">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23528" y="1801316"/>
            <a:ext cx="3024336" cy="393194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endParaRPr lang="tr-TR" noProof="0" dirty="0"/>
          </a:p>
        </p:txBody>
      </p:sp>
      <p:sp>
        <p:nvSpPr>
          <p:cNvPr id="7" name="Text Placeholder 3"/>
          <p:cNvSpPr>
            <a:spLocks noGrp="1"/>
          </p:cNvSpPr>
          <p:nvPr>
            <p:ph type="body" sz="half" idx="2"/>
          </p:nvPr>
        </p:nvSpPr>
        <p:spPr>
          <a:xfrm>
            <a:off x="214282" y="857232"/>
            <a:ext cx="8786874" cy="571504"/>
          </a:xfrm>
        </p:spPr>
        <p:txBody>
          <a:bodyPr/>
          <a:lstStyle>
            <a:lvl1pPr marL="0" indent="0">
              <a:buNone/>
              <a:defRPr sz="2400" i="1">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Title Placeholder 1"/>
          <p:cNvSpPr>
            <a:spLocks noGrp="1"/>
          </p:cNvSpPr>
          <p:nvPr>
            <p:ph type="title"/>
          </p:nvPr>
        </p:nvSpPr>
        <p:spPr bwMode="auto">
          <a:xfrm>
            <a:off x="214283" y="71414"/>
            <a:ext cx="6950005" cy="357190"/>
          </a:xfrm>
          <a:prstGeom prst="rect">
            <a:avLst/>
          </a:prstGeom>
          <a:noFill/>
          <a:ln w="9525">
            <a:noFill/>
            <a:miter lim="800000"/>
            <a:headEnd/>
            <a:tailEnd/>
          </a:ln>
        </p:spPr>
        <p:txBody>
          <a:bodyPr/>
          <a:lstStyle>
            <a:lvl1pPr>
              <a:defRPr cap="all"/>
            </a:lvl1pPr>
          </a:lstStyle>
          <a:p>
            <a:pPr lvl="0"/>
            <a:r>
              <a:rPr lang="en-US"/>
              <a:t>Click to edit Master title style</a:t>
            </a:r>
            <a:endParaRPr lang="tr-TR" dirty="0"/>
          </a:p>
        </p:txBody>
      </p:sp>
      <p:sp>
        <p:nvSpPr>
          <p:cNvPr id="9" name="Text Placeholder 3"/>
          <p:cNvSpPr>
            <a:spLocks noGrp="1"/>
          </p:cNvSpPr>
          <p:nvPr>
            <p:ph type="body" sz="half" idx="11"/>
          </p:nvPr>
        </p:nvSpPr>
        <p:spPr>
          <a:xfrm>
            <a:off x="3571868" y="1784216"/>
            <a:ext cx="4929222" cy="357190"/>
          </a:xfrm>
        </p:spPr>
        <p:txBody>
          <a:bodyPr/>
          <a:lstStyle>
            <a:lvl1pPr marL="0" marR="0" indent="0" algn="l" defTabSz="914400" rtl="0" eaLnBrk="0" fontAlgn="base" latinLnBrk="0" hangingPunct="0">
              <a:lnSpc>
                <a:spcPts val="2500"/>
              </a:lnSpc>
              <a:spcBef>
                <a:spcPct val="20000"/>
              </a:spcBef>
              <a:spcAft>
                <a:spcPct val="0"/>
              </a:spcAft>
              <a:buClr>
                <a:srgbClr val="A1AC75"/>
              </a:buClr>
              <a:buSzPct val="150000"/>
              <a:buFontTx/>
              <a:buNone/>
              <a:tabLst/>
              <a:defRPr sz="2000" b="1" i="0">
                <a:solidFill>
                  <a:schemeClr val="bg2"/>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12"/>
          </p:nvPr>
        </p:nvSpPr>
        <p:spPr>
          <a:xfrm>
            <a:off x="3571868" y="2141406"/>
            <a:ext cx="4929222" cy="3591850"/>
          </a:xfrm>
        </p:spPr>
        <p:txBody>
          <a:bodyPr/>
          <a:lstStyle>
            <a:lvl1pPr marL="285750" marR="0" indent="-285750" algn="l" defTabSz="914400" rtl="0" eaLnBrk="0" fontAlgn="base" latinLnBrk="0" hangingPunct="0">
              <a:lnSpc>
                <a:spcPts val="2500"/>
              </a:lnSpc>
              <a:spcBef>
                <a:spcPct val="20000"/>
              </a:spcBef>
              <a:spcAft>
                <a:spcPct val="0"/>
              </a:spcAft>
              <a:buClr>
                <a:srgbClr val="A1AC75"/>
              </a:buClr>
              <a:buSzPct val="115000"/>
              <a:buFont typeface="Arial"/>
              <a:buChar char="•"/>
              <a:tabLst/>
              <a:defRPr sz="1800" i="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advClick="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image" Target="../media/image2.png"/><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image" Target="../media/image1.png"/><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theme" Target="../theme/theme2.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3" Type="http://schemas.openxmlformats.org/officeDocument/2006/relationships/slideLayout" Target="../slideLayouts/slideLayout47.xml"/><Relationship Id="rId21" Type="http://schemas.openxmlformats.org/officeDocument/2006/relationships/slideLayout" Target="../slideLayouts/slideLayout65.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5" Type="http://schemas.openxmlformats.org/officeDocument/2006/relationships/image" Target="../media/image2.png"/><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slideLayout" Target="../slideLayouts/slideLayout64.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24" Type="http://schemas.openxmlformats.org/officeDocument/2006/relationships/image" Target="../media/image1.png"/><Relationship Id="rId5" Type="http://schemas.openxmlformats.org/officeDocument/2006/relationships/slideLayout" Target="../slideLayouts/slideLayout49.xml"/><Relationship Id="rId15" Type="http://schemas.openxmlformats.org/officeDocument/2006/relationships/slideLayout" Target="../slideLayouts/slideLayout59.xml"/><Relationship Id="rId23" Type="http://schemas.openxmlformats.org/officeDocument/2006/relationships/theme" Target="../theme/theme3.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slideLayout" Target="../slideLayouts/slideLayout6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18" Type="http://schemas.openxmlformats.org/officeDocument/2006/relationships/slideLayout" Target="../slideLayouts/slideLayout84.xml"/><Relationship Id="rId26" Type="http://schemas.openxmlformats.org/officeDocument/2006/relationships/image" Target="../media/image2.png"/><Relationship Id="rId3" Type="http://schemas.openxmlformats.org/officeDocument/2006/relationships/slideLayout" Target="../slideLayouts/slideLayout69.xml"/><Relationship Id="rId21" Type="http://schemas.openxmlformats.org/officeDocument/2006/relationships/slideLayout" Target="../slideLayouts/slideLayout87.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slideLayout" Target="../slideLayouts/slideLayout83.xml"/><Relationship Id="rId25" Type="http://schemas.openxmlformats.org/officeDocument/2006/relationships/image" Target="../media/image1.png"/><Relationship Id="rId2" Type="http://schemas.openxmlformats.org/officeDocument/2006/relationships/slideLayout" Target="../slideLayouts/slideLayout68.xml"/><Relationship Id="rId16" Type="http://schemas.openxmlformats.org/officeDocument/2006/relationships/slideLayout" Target="../slideLayouts/slideLayout82.xml"/><Relationship Id="rId20" Type="http://schemas.openxmlformats.org/officeDocument/2006/relationships/slideLayout" Target="../slideLayouts/slideLayout86.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24" Type="http://schemas.openxmlformats.org/officeDocument/2006/relationships/theme" Target="../theme/theme4.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23" Type="http://schemas.openxmlformats.org/officeDocument/2006/relationships/slideLayout" Target="../slideLayouts/slideLayout89.xml"/><Relationship Id="rId10" Type="http://schemas.openxmlformats.org/officeDocument/2006/relationships/slideLayout" Target="../slideLayouts/slideLayout76.xml"/><Relationship Id="rId19" Type="http://schemas.openxmlformats.org/officeDocument/2006/relationships/slideLayout" Target="../slideLayouts/slideLayout85.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 Id="rId22"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0" y="0"/>
            <a:ext cx="9144000" cy="6429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b="0" i="0" u="none"/>
          </a:p>
        </p:txBody>
      </p:sp>
      <p:sp>
        <p:nvSpPr>
          <p:cNvPr id="4100" name="Title Placeholder 1"/>
          <p:cNvSpPr>
            <a:spLocks noGrp="1"/>
          </p:cNvSpPr>
          <p:nvPr>
            <p:ph type="title"/>
          </p:nvPr>
        </p:nvSpPr>
        <p:spPr bwMode="auto">
          <a:xfrm>
            <a:off x="214313" y="71438"/>
            <a:ext cx="5929312" cy="3571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title style</a:t>
            </a:r>
            <a:endParaRPr lang="tr-TR" dirty="0"/>
          </a:p>
        </p:txBody>
      </p:sp>
      <p:sp>
        <p:nvSpPr>
          <p:cNvPr id="4101" name="Text Placeholder 2"/>
          <p:cNvSpPr>
            <a:spLocks noGrp="1"/>
          </p:cNvSpPr>
          <p:nvPr>
            <p:ph type="body" idx="1"/>
          </p:nvPr>
        </p:nvSpPr>
        <p:spPr bwMode="auto">
          <a:xfrm>
            <a:off x="457200" y="1600200"/>
            <a:ext cx="8229600" cy="36147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dirty="0"/>
          </a:p>
        </p:txBody>
      </p:sp>
      <p:pic>
        <p:nvPicPr>
          <p:cNvPr id="4102" name="Picture 10"/>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bwMode="auto">
          <a:xfrm>
            <a:off x="152400" y="6096000"/>
            <a:ext cx="1227600" cy="571529"/>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9" r:id="rId18"/>
    <p:sldLayoutId id="2147483680" r:id="rId19"/>
    <p:sldLayoutId id="2147483681" r:id="rId20"/>
    <p:sldLayoutId id="2147483705" r:id="rId21"/>
    <p:sldLayoutId id="2147483756" r:id="rId22"/>
  </p:sldLayoutIdLst>
  <p:transition advClick="0"/>
  <p:hf sldNum="0" hdr="0" ftr="0" dt="0"/>
  <p:txStyles>
    <p:titleStyle>
      <a:lvl1pPr algn="l" rtl="0" eaLnBrk="1" fontAlgn="base" hangingPunct="1">
        <a:spcBef>
          <a:spcPct val="0"/>
        </a:spcBef>
        <a:spcAft>
          <a:spcPct val="0"/>
        </a:spcAft>
        <a:defRPr sz="2400" b="0" i="0" u="none" kern="1200">
          <a:solidFill>
            <a:schemeClr val="bg1"/>
          </a:solidFill>
          <a:latin typeface="Lato" pitchFamily="34" charset="-94"/>
          <a:ea typeface="+mj-ea"/>
          <a:cs typeface="+mj-cs"/>
        </a:defRPr>
      </a:lvl1pPr>
      <a:lvl2pPr algn="l" rtl="0" eaLnBrk="1" fontAlgn="base" hangingPunct="1">
        <a:spcBef>
          <a:spcPct val="0"/>
        </a:spcBef>
        <a:spcAft>
          <a:spcPct val="0"/>
        </a:spcAft>
        <a:defRPr sz="2400">
          <a:solidFill>
            <a:schemeClr val="bg1"/>
          </a:solidFill>
          <a:latin typeface="Lato" pitchFamily="34" charset="-94"/>
        </a:defRPr>
      </a:lvl2pPr>
      <a:lvl3pPr algn="l" rtl="0" eaLnBrk="1" fontAlgn="base" hangingPunct="1">
        <a:spcBef>
          <a:spcPct val="0"/>
        </a:spcBef>
        <a:spcAft>
          <a:spcPct val="0"/>
        </a:spcAft>
        <a:defRPr sz="2400">
          <a:solidFill>
            <a:schemeClr val="bg1"/>
          </a:solidFill>
          <a:latin typeface="Lato" pitchFamily="34" charset="-94"/>
        </a:defRPr>
      </a:lvl3pPr>
      <a:lvl4pPr algn="l" rtl="0" eaLnBrk="1" fontAlgn="base" hangingPunct="1">
        <a:spcBef>
          <a:spcPct val="0"/>
        </a:spcBef>
        <a:spcAft>
          <a:spcPct val="0"/>
        </a:spcAft>
        <a:defRPr sz="2400">
          <a:solidFill>
            <a:schemeClr val="bg1"/>
          </a:solidFill>
          <a:latin typeface="Lato" pitchFamily="34" charset="-94"/>
        </a:defRPr>
      </a:lvl4pPr>
      <a:lvl5pPr algn="l" rtl="0" eaLnBrk="1" fontAlgn="base" hangingPunct="1">
        <a:spcBef>
          <a:spcPct val="0"/>
        </a:spcBef>
        <a:spcAft>
          <a:spcPct val="0"/>
        </a:spcAft>
        <a:defRPr sz="2400">
          <a:solidFill>
            <a:schemeClr val="bg1"/>
          </a:solidFill>
          <a:latin typeface="Lato" pitchFamily="34" charset="-94"/>
        </a:defRPr>
      </a:lvl5pPr>
      <a:lvl6pPr marL="457200" algn="l" rtl="0" eaLnBrk="1" fontAlgn="base" hangingPunct="1">
        <a:spcBef>
          <a:spcPct val="0"/>
        </a:spcBef>
        <a:spcAft>
          <a:spcPct val="0"/>
        </a:spcAft>
        <a:defRPr sz="2000">
          <a:solidFill>
            <a:schemeClr val="accent1"/>
          </a:solidFill>
          <a:latin typeface="Gotham Medium" pitchFamily="2" charset="-94"/>
        </a:defRPr>
      </a:lvl6pPr>
      <a:lvl7pPr marL="914400" algn="l" rtl="0" eaLnBrk="1" fontAlgn="base" hangingPunct="1">
        <a:spcBef>
          <a:spcPct val="0"/>
        </a:spcBef>
        <a:spcAft>
          <a:spcPct val="0"/>
        </a:spcAft>
        <a:defRPr sz="2000">
          <a:solidFill>
            <a:schemeClr val="accent1"/>
          </a:solidFill>
          <a:latin typeface="Gotham Medium" pitchFamily="2" charset="-94"/>
        </a:defRPr>
      </a:lvl7pPr>
      <a:lvl8pPr marL="1371600" algn="l" rtl="0" eaLnBrk="1" fontAlgn="base" hangingPunct="1">
        <a:spcBef>
          <a:spcPct val="0"/>
        </a:spcBef>
        <a:spcAft>
          <a:spcPct val="0"/>
        </a:spcAft>
        <a:defRPr sz="2000">
          <a:solidFill>
            <a:schemeClr val="accent1"/>
          </a:solidFill>
          <a:latin typeface="Gotham Medium" pitchFamily="2" charset="-94"/>
        </a:defRPr>
      </a:lvl8pPr>
      <a:lvl9pPr marL="1828800" algn="l" rtl="0" eaLnBrk="1" fontAlgn="base" hangingPunct="1">
        <a:spcBef>
          <a:spcPct val="0"/>
        </a:spcBef>
        <a:spcAft>
          <a:spcPct val="0"/>
        </a:spcAft>
        <a:defRPr sz="2000">
          <a:solidFill>
            <a:schemeClr val="accent1"/>
          </a:solidFill>
          <a:latin typeface="Gotham Medium" pitchFamily="2" charset="-94"/>
        </a:defRPr>
      </a:lvl9pPr>
    </p:titleStyle>
    <p:bodyStyle>
      <a:lvl1pPr marL="342900" indent="-342900" algn="l" rtl="0" eaLnBrk="1" fontAlgn="base" hangingPunct="1">
        <a:spcBef>
          <a:spcPct val="20000"/>
        </a:spcBef>
        <a:spcAft>
          <a:spcPct val="0"/>
        </a:spcAft>
        <a:buClr>
          <a:srgbClr val="A1AC75"/>
        </a:buClr>
        <a:buSzPct val="150000"/>
        <a:buBlip>
          <a:blip r:embed="rId25"/>
        </a:buBlip>
        <a:defRPr sz="2400" kern="1200">
          <a:solidFill>
            <a:schemeClr val="tx1"/>
          </a:solidFill>
          <a:latin typeface="Lato" pitchFamily="34" charset="-94"/>
          <a:ea typeface="+mn-ea"/>
          <a:cs typeface="+mn-cs"/>
        </a:defRPr>
      </a:lvl1pPr>
      <a:lvl2pPr marL="742950" indent="-285750" algn="l" rtl="0" eaLnBrk="1" fontAlgn="base" hangingPunct="1">
        <a:spcBef>
          <a:spcPct val="20000"/>
        </a:spcBef>
        <a:spcAft>
          <a:spcPct val="0"/>
        </a:spcAft>
        <a:buClr>
          <a:schemeClr val="accent3"/>
        </a:buClr>
        <a:buSzPct val="115000"/>
        <a:buFont typeface="Arial"/>
        <a:buChar char="•"/>
        <a:defRPr sz="2000" kern="1200">
          <a:solidFill>
            <a:schemeClr val="tx1"/>
          </a:solidFill>
          <a:latin typeface="Lato" pitchFamily="34" charset="-94"/>
          <a:ea typeface="+mn-ea"/>
          <a:cs typeface="+mn-cs"/>
        </a:defRPr>
      </a:lvl2pPr>
      <a:lvl3pPr marL="1143000" indent="-228600" algn="l" rtl="0" eaLnBrk="1" fontAlgn="base" hangingPunct="1">
        <a:spcBef>
          <a:spcPct val="20000"/>
        </a:spcBef>
        <a:spcAft>
          <a:spcPct val="0"/>
        </a:spcAft>
        <a:buClr>
          <a:schemeClr val="accent3"/>
        </a:buClr>
        <a:buSzPct val="115000"/>
        <a:buFont typeface="Arial"/>
        <a:buChar char="•"/>
        <a:defRPr sz="1800" kern="1200">
          <a:solidFill>
            <a:schemeClr val="tx1"/>
          </a:solidFill>
          <a:latin typeface="Lato" pitchFamily="34" charset="-94"/>
          <a:ea typeface="+mn-ea"/>
          <a:cs typeface="+mn-cs"/>
        </a:defRPr>
      </a:lvl3pPr>
      <a:lvl4pPr marL="16002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4pPr>
      <a:lvl5pPr marL="20574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0" y="0"/>
            <a:ext cx="9144000" cy="6429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solidFill>
                <a:prstClr val="white"/>
              </a:solidFill>
            </a:endParaRPr>
          </a:p>
        </p:txBody>
      </p:sp>
      <p:sp>
        <p:nvSpPr>
          <p:cNvPr id="4100" name="Title Placeholder 1"/>
          <p:cNvSpPr>
            <a:spLocks noGrp="1"/>
          </p:cNvSpPr>
          <p:nvPr>
            <p:ph type="title"/>
          </p:nvPr>
        </p:nvSpPr>
        <p:spPr bwMode="auto">
          <a:xfrm>
            <a:off x="214313" y="71438"/>
            <a:ext cx="5929312" cy="3571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title style</a:t>
            </a:r>
            <a:endParaRPr lang="tr-TR" dirty="0"/>
          </a:p>
        </p:txBody>
      </p:sp>
      <p:sp>
        <p:nvSpPr>
          <p:cNvPr id="4101" name="Text Placeholder 2"/>
          <p:cNvSpPr>
            <a:spLocks noGrp="1"/>
          </p:cNvSpPr>
          <p:nvPr>
            <p:ph type="body" idx="1"/>
          </p:nvPr>
        </p:nvSpPr>
        <p:spPr bwMode="auto">
          <a:xfrm>
            <a:off x="457200" y="1600200"/>
            <a:ext cx="8229600" cy="36147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dirty="0"/>
          </a:p>
        </p:txBody>
      </p:sp>
      <p:pic>
        <p:nvPicPr>
          <p:cNvPr id="4102" name="Picture 10"/>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bwMode="auto">
          <a:xfrm>
            <a:off x="152400" y="6096000"/>
            <a:ext cx="1227600" cy="571529"/>
          </a:xfrm>
          <a:prstGeom prst="rect">
            <a:avLst/>
          </a:prstGeom>
          <a:noFill/>
          <a:ln w="9525">
            <a:noFill/>
            <a:miter lim="800000"/>
            <a:headEnd/>
            <a:tailEnd/>
          </a:ln>
        </p:spPr>
      </p:pic>
    </p:spTree>
    <p:extLst>
      <p:ext uri="{BB962C8B-B14F-4D97-AF65-F5344CB8AC3E}">
        <p14:creationId xmlns:p14="http://schemas.microsoft.com/office/powerpoint/2010/main" val="2744120691"/>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01" r:id="rId18"/>
    <p:sldLayoutId id="2147483702" r:id="rId19"/>
    <p:sldLayoutId id="2147483704" r:id="rId20"/>
    <p:sldLayoutId id="2147483754" r:id="rId21"/>
    <p:sldLayoutId id="2147483755" r:id="rId22"/>
  </p:sldLayoutIdLst>
  <p:transition advClick="0"/>
  <p:hf sldNum="0" hdr="0" ftr="0" dt="0"/>
  <p:txStyles>
    <p:titleStyle>
      <a:lvl1pPr algn="l" rtl="0" eaLnBrk="1" fontAlgn="base" hangingPunct="1">
        <a:spcBef>
          <a:spcPct val="0"/>
        </a:spcBef>
        <a:spcAft>
          <a:spcPct val="0"/>
        </a:spcAft>
        <a:defRPr sz="2400" b="0" i="0" u="none" kern="1200">
          <a:solidFill>
            <a:schemeClr val="bg1"/>
          </a:solidFill>
          <a:latin typeface="Lato" pitchFamily="34" charset="-94"/>
          <a:ea typeface="+mj-ea"/>
          <a:cs typeface="+mj-cs"/>
        </a:defRPr>
      </a:lvl1pPr>
      <a:lvl2pPr algn="l" rtl="0" eaLnBrk="1" fontAlgn="base" hangingPunct="1">
        <a:spcBef>
          <a:spcPct val="0"/>
        </a:spcBef>
        <a:spcAft>
          <a:spcPct val="0"/>
        </a:spcAft>
        <a:defRPr sz="2400">
          <a:solidFill>
            <a:schemeClr val="bg1"/>
          </a:solidFill>
          <a:latin typeface="Lato" pitchFamily="34" charset="-94"/>
        </a:defRPr>
      </a:lvl2pPr>
      <a:lvl3pPr algn="l" rtl="0" eaLnBrk="1" fontAlgn="base" hangingPunct="1">
        <a:spcBef>
          <a:spcPct val="0"/>
        </a:spcBef>
        <a:spcAft>
          <a:spcPct val="0"/>
        </a:spcAft>
        <a:defRPr sz="2400">
          <a:solidFill>
            <a:schemeClr val="bg1"/>
          </a:solidFill>
          <a:latin typeface="Lato" pitchFamily="34" charset="-94"/>
        </a:defRPr>
      </a:lvl3pPr>
      <a:lvl4pPr algn="l" rtl="0" eaLnBrk="1" fontAlgn="base" hangingPunct="1">
        <a:spcBef>
          <a:spcPct val="0"/>
        </a:spcBef>
        <a:spcAft>
          <a:spcPct val="0"/>
        </a:spcAft>
        <a:defRPr sz="2400">
          <a:solidFill>
            <a:schemeClr val="bg1"/>
          </a:solidFill>
          <a:latin typeface="Lato" pitchFamily="34" charset="-94"/>
        </a:defRPr>
      </a:lvl4pPr>
      <a:lvl5pPr algn="l" rtl="0" eaLnBrk="1" fontAlgn="base" hangingPunct="1">
        <a:spcBef>
          <a:spcPct val="0"/>
        </a:spcBef>
        <a:spcAft>
          <a:spcPct val="0"/>
        </a:spcAft>
        <a:defRPr sz="2400">
          <a:solidFill>
            <a:schemeClr val="bg1"/>
          </a:solidFill>
          <a:latin typeface="Lato" pitchFamily="34" charset="-94"/>
        </a:defRPr>
      </a:lvl5pPr>
      <a:lvl6pPr marL="457200" algn="l" rtl="0" eaLnBrk="1" fontAlgn="base" hangingPunct="1">
        <a:spcBef>
          <a:spcPct val="0"/>
        </a:spcBef>
        <a:spcAft>
          <a:spcPct val="0"/>
        </a:spcAft>
        <a:defRPr sz="2000">
          <a:solidFill>
            <a:schemeClr val="accent1"/>
          </a:solidFill>
          <a:latin typeface="Gotham Medium" pitchFamily="2" charset="-94"/>
        </a:defRPr>
      </a:lvl6pPr>
      <a:lvl7pPr marL="914400" algn="l" rtl="0" eaLnBrk="1" fontAlgn="base" hangingPunct="1">
        <a:spcBef>
          <a:spcPct val="0"/>
        </a:spcBef>
        <a:spcAft>
          <a:spcPct val="0"/>
        </a:spcAft>
        <a:defRPr sz="2000">
          <a:solidFill>
            <a:schemeClr val="accent1"/>
          </a:solidFill>
          <a:latin typeface="Gotham Medium" pitchFamily="2" charset="-94"/>
        </a:defRPr>
      </a:lvl7pPr>
      <a:lvl8pPr marL="1371600" algn="l" rtl="0" eaLnBrk="1" fontAlgn="base" hangingPunct="1">
        <a:spcBef>
          <a:spcPct val="0"/>
        </a:spcBef>
        <a:spcAft>
          <a:spcPct val="0"/>
        </a:spcAft>
        <a:defRPr sz="2000">
          <a:solidFill>
            <a:schemeClr val="accent1"/>
          </a:solidFill>
          <a:latin typeface="Gotham Medium" pitchFamily="2" charset="-94"/>
        </a:defRPr>
      </a:lvl8pPr>
      <a:lvl9pPr marL="1828800" algn="l" rtl="0" eaLnBrk="1" fontAlgn="base" hangingPunct="1">
        <a:spcBef>
          <a:spcPct val="0"/>
        </a:spcBef>
        <a:spcAft>
          <a:spcPct val="0"/>
        </a:spcAft>
        <a:defRPr sz="2000">
          <a:solidFill>
            <a:schemeClr val="accent1"/>
          </a:solidFill>
          <a:latin typeface="Gotham Medium" pitchFamily="2" charset="-94"/>
        </a:defRPr>
      </a:lvl9pPr>
    </p:titleStyle>
    <p:bodyStyle>
      <a:lvl1pPr marL="342900" indent="-342900" algn="l" rtl="0" eaLnBrk="1" fontAlgn="base" hangingPunct="1">
        <a:spcBef>
          <a:spcPct val="20000"/>
        </a:spcBef>
        <a:spcAft>
          <a:spcPct val="0"/>
        </a:spcAft>
        <a:buClr>
          <a:srgbClr val="A1AC75"/>
        </a:buClr>
        <a:buSzPct val="150000"/>
        <a:buBlip>
          <a:blip r:embed="rId25"/>
        </a:buBlip>
        <a:defRPr sz="2400" kern="1200">
          <a:solidFill>
            <a:schemeClr val="tx1"/>
          </a:solidFill>
          <a:latin typeface="Lato" pitchFamily="34" charset="-94"/>
          <a:ea typeface="+mn-ea"/>
          <a:cs typeface="+mn-cs"/>
        </a:defRPr>
      </a:lvl1pPr>
      <a:lvl2pPr marL="742950" indent="-285750" algn="l" rtl="0" eaLnBrk="1" fontAlgn="base" hangingPunct="1">
        <a:spcBef>
          <a:spcPct val="20000"/>
        </a:spcBef>
        <a:spcAft>
          <a:spcPct val="0"/>
        </a:spcAft>
        <a:buClr>
          <a:schemeClr val="accent3"/>
        </a:buClr>
        <a:buSzPct val="115000"/>
        <a:buFont typeface="Arial"/>
        <a:buChar char="•"/>
        <a:defRPr sz="2000" kern="1200">
          <a:solidFill>
            <a:schemeClr val="tx1"/>
          </a:solidFill>
          <a:latin typeface="Lato" pitchFamily="34" charset="-94"/>
          <a:ea typeface="+mn-ea"/>
          <a:cs typeface="+mn-cs"/>
        </a:defRPr>
      </a:lvl2pPr>
      <a:lvl3pPr marL="1143000" indent="-228600" algn="l" rtl="0" eaLnBrk="1" fontAlgn="base" hangingPunct="1">
        <a:spcBef>
          <a:spcPct val="20000"/>
        </a:spcBef>
        <a:spcAft>
          <a:spcPct val="0"/>
        </a:spcAft>
        <a:buClr>
          <a:schemeClr val="accent3"/>
        </a:buClr>
        <a:buSzPct val="115000"/>
        <a:buFont typeface="Arial"/>
        <a:buChar char="•"/>
        <a:defRPr sz="1800" kern="1200">
          <a:solidFill>
            <a:schemeClr val="tx1"/>
          </a:solidFill>
          <a:latin typeface="Lato" pitchFamily="34" charset="-94"/>
          <a:ea typeface="+mn-ea"/>
          <a:cs typeface="+mn-cs"/>
        </a:defRPr>
      </a:lvl3pPr>
      <a:lvl4pPr marL="16002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4pPr>
      <a:lvl5pPr marL="20574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0" y="0"/>
            <a:ext cx="9144000" cy="6429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b="0" i="0" u="none"/>
          </a:p>
        </p:txBody>
      </p:sp>
      <p:sp>
        <p:nvSpPr>
          <p:cNvPr id="4100" name="Title Placeholder 1"/>
          <p:cNvSpPr>
            <a:spLocks noGrp="1"/>
          </p:cNvSpPr>
          <p:nvPr>
            <p:ph type="title"/>
          </p:nvPr>
        </p:nvSpPr>
        <p:spPr bwMode="auto">
          <a:xfrm>
            <a:off x="214313" y="71438"/>
            <a:ext cx="5929312" cy="3571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title style</a:t>
            </a:r>
            <a:endParaRPr lang="tr-TR" dirty="0"/>
          </a:p>
        </p:txBody>
      </p:sp>
      <p:sp>
        <p:nvSpPr>
          <p:cNvPr id="4101" name="Text Placeholder 2"/>
          <p:cNvSpPr>
            <a:spLocks noGrp="1"/>
          </p:cNvSpPr>
          <p:nvPr>
            <p:ph type="body" idx="1"/>
          </p:nvPr>
        </p:nvSpPr>
        <p:spPr bwMode="auto">
          <a:xfrm>
            <a:off x="457200" y="1600200"/>
            <a:ext cx="8229600" cy="36147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dirty="0"/>
          </a:p>
        </p:txBody>
      </p:sp>
      <p:pic>
        <p:nvPicPr>
          <p:cNvPr id="4102" name="Picture 10"/>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bwMode="auto">
          <a:xfrm>
            <a:off x="152400" y="6096000"/>
            <a:ext cx="1227600" cy="571529"/>
          </a:xfrm>
          <a:prstGeom prst="rect">
            <a:avLst/>
          </a:prstGeom>
          <a:noFill/>
          <a:ln w="9525">
            <a:noFill/>
            <a:miter lim="800000"/>
            <a:headEnd/>
            <a:tailEnd/>
          </a:ln>
        </p:spPr>
      </p:pic>
    </p:spTree>
    <p:extLst>
      <p:ext uri="{BB962C8B-B14F-4D97-AF65-F5344CB8AC3E}">
        <p14:creationId xmlns:p14="http://schemas.microsoft.com/office/powerpoint/2010/main" val="515203170"/>
      </p:ext>
    </p:extLst>
  </p:cSld>
  <p:clrMap bg1="lt1" tx1="dk1" bg2="lt2" tx2="dk2" accent1="accent1" accent2="accent2" accent3="accent3" accent4="accent4" accent5="accent5" accent6="accent6" hlink="hlink" folHlink="folHlink"/>
  <p:sldLayoutIdLst>
    <p:sldLayoutId id="2147483708" r:id="rId1"/>
    <p:sldLayoutId id="2147483757"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 id="2147483724" r:id="rId17"/>
    <p:sldLayoutId id="2147483725" r:id="rId18"/>
    <p:sldLayoutId id="2147483726" r:id="rId19"/>
    <p:sldLayoutId id="2147483727" r:id="rId20"/>
    <p:sldLayoutId id="2147483729" r:id="rId21"/>
    <p:sldLayoutId id="2147483730" r:id="rId22"/>
  </p:sldLayoutIdLst>
  <p:transition advClick="0"/>
  <p:txStyles>
    <p:titleStyle>
      <a:lvl1pPr algn="l" rtl="0" eaLnBrk="1" fontAlgn="base" hangingPunct="1">
        <a:spcBef>
          <a:spcPct val="0"/>
        </a:spcBef>
        <a:spcAft>
          <a:spcPct val="0"/>
        </a:spcAft>
        <a:defRPr sz="2400" b="0" i="0" u="none" kern="1200">
          <a:solidFill>
            <a:schemeClr val="bg1"/>
          </a:solidFill>
          <a:latin typeface="Lato" pitchFamily="34" charset="-94"/>
          <a:ea typeface="+mj-ea"/>
          <a:cs typeface="+mj-cs"/>
        </a:defRPr>
      </a:lvl1pPr>
      <a:lvl2pPr algn="l" rtl="0" eaLnBrk="1" fontAlgn="base" hangingPunct="1">
        <a:spcBef>
          <a:spcPct val="0"/>
        </a:spcBef>
        <a:spcAft>
          <a:spcPct val="0"/>
        </a:spcAft>
        <a:defRPr sz="2400">
          <a:solidFill>
            <a:schemeClr val="bg1"/>
          </a:solidFill>
          <a:latin typeface="Lato" pitchFamily="34" charset="-94"/>
        </a:defRPr>
      </a:lvl2pPr>
      <a:lvl3pPr algn="l" rtl="0" eaLnBrk="1" fontAlgn="base" hangingPunct="1">
        <a:spcBef>
          <a:spcPct val="0"/>
        </a:spcBef>
        <a:spcAft>
          <a:spcPct val="0"/>
        </a:spcAft>
        <a:defRPr sz="2400">
          <a:solidFill>
            <a:schemeClr val="bg1"/>
          </a:solidFill>
          <a:latin typeface="Lato" pitchFamily="34" charset="-94"/>
        </a:defRPr>
      </a:lvl3pPr>
      <a:lvl4pPr algn="l" rtl="0" eaLnBrk="1" fontAlgn="base" hangingPunct="1">
        <a:spcBef>
          <a:spcPct val="0"/>
        </a:spcBef>
        <a:spcAft>
          <a:spcPct val="0"/>
        </a:spcAft>
        <a:defRPr sz="2400">
          <a:solidFill>
            <a:schemeClr val="bg1"/>
          </a:solidFill>
          <a:latin typeface="Lato" pitchFamily="34" charset="-94"/>
        </a:defRPr>
      </a:lvl4pPr>
      <a:lvl5pPr algn="l" rtl="0" eaLnBrk="1" fontAlgn="base" hangingPunct="1">
        <a:spcBef>
          <a:spcPct val="0"/>
        </a:spcBef>
        <a:spcAft>
          <a:spcPct val="0"/>
        </a:spcAft>
        <a:defRPr sz="2400">
          <a:solidFill>
            <a:schemeClr val="bg1"/>
          </a:solidFill>
          <a:latin typeface="Lato" pitchFamily="34" charset="-94"/>
        </a:defRPr>
      </a:lvl5pPr>
      <a:lvl6pPr marL="457200" algn="l" rtl="0" eaLnBrk="1" fontAlgn="base" hangingPunct="1">
        <a:spcBef>
          <a:spcPct val="0"/>
        </a:spcBef>
        <a:spcAft>
          <a:spcPct val="0"/>
        </a:spcAft>
        <a:defRPr sz="2000">
          <a:solidFill>
            <a:schemeClr val="accent1"/>
          </a:solidFill>
          <a:latin typeface="Gotham Medium" pitchFamily="2" charset="-94"/>
        </a:defRPr>
      </a:lvl6pPr>
      <a:lvl7pPr marL="914400" algn="l" rtl="0" eaLnBrk="1" fontAlgn="base" hangingPunct="1">
        <a:spcBef>
          <a:spcPct val="0"/>
        </a:spcBef>
        <a:spcAft>
          <a:spcPct val="0"/>
        </a:spcAft>
        <a:defRPr sz="2000">
          <a:solidFill>
            <a:schemeClr val="accent1"/>
          </a:solidFill>
          <a:latin typeface="Gotham Medium" pitchFamily="2" charset="-94"/>
        </a:defRPr>
      </a:lvl7pPr>
      <a:lvl8pPr marL="1371600" algn="l" rtl="0" eaLnBrk="1" fontAlgn="base" hangingPunct="1">
        <a:spcBef>
          <a:spcPct val="0"/>
        </a:spcBef>
        <a:spcAft>
          <a:spcPct val="0"/>
        </a:spcAft>
        <a:defRPr sz="2000">
          <a:solidFill>
            <a:schemeClr val="accent1"/>
          </a:solidFill>
          <a:latin typeface="Gotham Medium" pitchFamily="2" charset="-94"/>
        </a:defRPr>
      </a:lvl8pPr>
      <a:lvl9pPr marL="1828800" algn="l" rtl="0" eaLnBrk="1" fontAlgn="base" hangingPunct="1">
        <a:spcBef>
          <a:spcPct val="0"/>
        </a:spcBef>
        <a:spcAft>
          <a:spcPct val="0"/>
        </a:spcAft>
        <a:defRPr sz="2000">
          <a:solidFill>
            <a:schemeClr val="accent1"/>
          </a:solidFill>
          <a:latin typeface="Gotham Medium" pitchFamily="2" charset="-94"/>
        </a:defRPr>
      </a:lvl9pPr>
    </p:titleStyle>
    <p:bodyStyle>
      <a:lvl1pPr marL="342900" indent="-342900" algn="l" rtl="0" eaLnBrk="1" fontAlgn="base" hangingPunct="1">
        <a:spcBef>
          <a:spcPct val="20000"/>
        </a:spcBef>
        <a:spcAft>
          <a:spcPct val="0"/>
        </a:spcAft>
        <a:buClr>
          <a:srgbClr val="A1AC75"/>
        </a:buClr>
        <a:buSzPct val="150000"/>
        <a:buBlip>
          <a:blip r:embed="rId25"/>
        </a:buBlip>
        <a:defRPr sz="2400" kern="1200">
          <a:solidFill>
            <a:schemeClr val="tx1"/>
          </a:solidFill>
          <a:latin typeface="Lato" pitchFamily="34" charset="-94"/>
          <a:ea typeface="+mn-ea"/>
          <a:cs typeface="+mn-cs"/>
        </a:defRPr>
      </a:lvl1pPr>
      <a:lvl2pPr marL="742950" indent="-285750" algn="l" rtl="0" eaLnBrk="1" fontAlgn="base" hangingPunct="1">
        <a:spcBef>
          <a:spcPct val="20000"/>
        </a:spcBef>
        <a:spcAft>
          <a:spcPct val="0"/>
        </a:spcAft>
        <a:buClr>
          <a:schemeClr val="accent3"/>
        </a:buClr>
        <a:buSzPct val="115000"/>
        <a:buFont typeface="Arial"/>
        <a:buChar char="•"/>
        <a:defRPr sz="2000" kern="1200">
          <a:solidFill>
            <a:schemeClr val="tx1"/>
          </a:solidFill>
          <a:latin typeface="Lato" pitchFamily="34" charset="-94"/>
          <a:ea typeface="+mn-ea"/>
          <a:cs typeface="+mn-cs"/>
        </a:defRPr>
      </a:lvl2pPr>
      <a:lvl3pPr marL="1143000" indent="-228600" algn="l" rtl="0" eaLnBrk="1" fontAlgn="base" hangingPunct="1">
        <a:spcBef>
          <a:spcPct val="20000"/>
        </a:spcBef>
        <a:spcAft>
          <a:spcPct val="0"/>
        </a:spcAft>
        <a:buClr>
          <a:schemeClr val="accent3"/>
        </a:buClr>
        <a:buSzPct val="115000"/>
        <a:buFont typeface="Arial"/>
        <a:buChar char="•"/>
        <a:defRPr sz="1800" kern="1200">
          <a:solidFill>
            <a:schemeClr val="tx1"/>
          </a:solidFill>
          <a:latin typeface="Lato" pitchFamily="34" charset="-94"/>
          <a:ea typeface="+mn-ea"/>
          <a:cs typeface="+mn-cs"/>
        </a:defRPr>
      </a:lvl3pPr>
      <a:lvl4pPr marL="16002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4pPr>
      <a:lvl5pPr marL="20574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0" y="0"/>
            <a:ext cx="9144000" cy="6429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solidFill>
                <a:prstClr val="white"/>
              </a:solidFill>
            </a:endParaRPr>
          </a:p>
        </p:txBody>
      </p:sp>
      <p:sp>
        <p:nvSpPr>
          <p:cNvPr id="4100" name="Title Placeholder 1"/>
          <p:cNvSpPr>
            <a:spLocks noGrp="1"/>
          </p:cNvSpPr>
          <p:nvPr>
            <p:ph type="title"/>
          </p:nvPr>
        </p:nvSpPr>
        <p:spPr bwMode="auto">
          <a:xfrm>
            <a:off x="214313" y="71438"/>
            <a:ext cx="5929312" cy="3571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title style</a:t>
            </a:r>
            <a:endParaRPr lang="tr-TR" dirty="0"/>
          </a:p>
        </p:txBody>
      </p:sp>
      <p:sp>
        <p:nvSpPr>
          <p:cNvPr id="4101" name="Text Placeholder 2"/>
          <p:cNvSpPr>
            <a:spLocks noGrp="1"/>
          </p:cNvSpPr>
          <p:nvPr>
            <p:ph type="body" idx="1"/>
          </p:nvPr>
        </p:nvSpPr>
        <p:spPr bwMode="auto">
          <a:xfrm>
            <a:off x="457200" y="1600200"/>
            <a:ext cx="8229600" cy="36147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dirty="0"/>
          </a:p>
        </p:txBody>
      </p:sp>
      <p:pic>
        <p:nvPicPr>
          <p:cNvPr id="4102" name="Picture 10"/>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bwMode="auto">
          <a:xfrm>
            <a:off x="152400" y="6096000"/>
            <a:ext cx="1227600" cy="571529"/>
          </a:xfrm>
          <a:prstGeom prst="rect">
            <a:avLst/>
          </a:prstGeom>
          <a:noFill/>
          <a:ln w="9525">
            <a:noFill/>
            <a:miter lim="800000"/>
            <a:headEnd/>
            <a:tailEnd/>
          </a:ln>
        </p:spPr>
      </p:pic>
    </p:spTree>
    <p:extLst>
      <p:ext uri="{BB962C8B-B14F-4D97-AF65-F5344CB8AC3E}">
        <p14:creationId xmlns:p14="http://schemas.microsoft.com/office/powerpoint/2010/main" val="3751379243"/>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 id="2147483747" r:id="rId16"/>
    <p:sldLayoutId id="2147483748" r:id="rId17"/>
    <p:sldLayoutId id="2147483749" r:id="rId18"/>
    <p:sldLayoutId id="2147483750" r:id="rId19"/>
    <p:sldLayoutId id="2147483751" r:id="rId20"/>
    <p:sldLayoutId id="2147483752" r:id="rId21"/>
    <p:sldLayoutId id="2147483709" r:id="rId22"/>
    <p:sldLayoutId id="2147483753" r:id="rId23"/>
  </p:sldLayoutIdLst>
  <p:transition advClick="0"/>
  <p:hf sldNum="0" hdr="0" ftr="0" dt="0"/>
  <p:txStyles>
    <p:titleStyle>
      <a:lvl1pPr algn="l" rtl="0" eaLnBrk="1" fontAlgn="base" hangingPunct="1">
        <a:spcBef>
          <a:spcPct val="0"/>
        </a:spcBef>
        <a:spcAft>
          <a:spcPct val="0"/>
        </a:spcAft>
        <a:defRPr sz="2400" b="0" i="0" u="none" kern="1200">
          <a:solidFill>
            <a:schemeClr val="bg1"/>
          </a:solidFill>
          <a:latin typeface="Lato" pitchFamily="34" charset="-94"/>
          <a:ea typeface="+mj-ea"/>
          <a:cs typeface="+mj-cs"/>
        </a:defRPr>
      </a:lvl1pPr>
      <a:lvl2pPr algn="l" rtl="0" eaLnBrk="1" fontAlgn="base" hangingPunct="1">
        <a:spcBef>
          <a:spcPct val="0"/>
        </a:spcBef>
        <a:spcAft>
          <a:spcPct val="0"/>
        </a:spcAft>
        <a:defRPr sz="2400">
          <a:solidFill>
            <a:schemeClr val="bg1"/>
          </a:solidFill>
          <a:latin typeface="Lato" pitchFamily="34" charset="-94"/>
        </a:defRPr>
      </a:lvl2pPr>
      <a:lvl3pPr algn="l" rtl="0" eaLnBrk="1" fontAlgn="base" hangingPunct="1">
        <a:spcBef>
          <a:spcPct val="0"/>
        </a:spcBef>
        <a:spcAft>
          <a:spcPct val="0"/>
        </a:spcAft>
        <a:defRPr sz="2400">
          <a:solidFill>
            <a:schemeClr val="bg1"/>
          </a:solidFill>
          <a:latin typeface="Lato" pitchFamily="34" charset="-94"/>
        </a:defRPr>
      </a:lvl3pPr>
      <a:lvl4pPr algn="l" rtl="0" eaLnBrk="1" fontAlgn="base" hangingPunct="1">
        <a:spcBef>
          <a:spcPct val="0"/>
        </a:spcBef>
        <a:spcAft>
          <a:spcPct val="0"/>
        </a:spcAft>
        <a:defRPr sz="2400">
          <a:solidFill>
            <a:schemeClr val="bg1"/>
          </a:solidFill>
          <a:latin typeface="Lato" pitchFamily="34" charset="-94"/>
        </a:defRPr>
      </a:lvl4pPr>
      <a:lvl5pPr algn="l" rtl="0" eaLnBrk="1" fontAlgn="base" hangingPunct="1">
        <a:spcBef>
          <a:spcPct val="0"/>
        </a:spcBef>
        <a:spcAft>
          <a:spcPct val="0"/>
        </a:spcAft>
        <a:defRPr sz="2400">
          <a:solidFill>
            <a:schemeClr val="bg1"/>
          </a:solidFill>
          <a:latin typeface="Lato" pitchFamily="34" charset="-94"/>
        </a:defRPr>
      </a:lvl5pPr>
      <a:lvl6pPr marL="457200" algn="l" rtl="0" eaLnBrk="1" fontAlgn="base" hangingPunct="1">
        <a:spcBef>
          <a:spcPct val="0"/>
        </a:spcBef>
        <a:spcAft>
          <a:spcPct val="0"/>
        </a:spcAft>
        <a:defRPr sz="2000">
          <a:solidFill>
            <a:schemeClr val="accent1"/>
          </a:solidFill>
          <a:latin typeface="Gotham Medium" pitchFamily="2" charset="-94"/>
        </a:defRPr>
      </a:lvl6pPr>
      <a:lvl7pPr marL="914400" algn="l" rtl="0" eaLnBrk="1" fontAlgn="base" hangingPunct="1">
        <a:spcBef>
          <a:spcPct val="0"/>
        </a:spcBef>
        <a:spcAft>
          <a:spcPct val="0"/>
        </a:spcAft>
        <a:defRPr sz="2000">
          <a:solidFill>
            <a:schemeClr val="accent1"/>
          </a:solidFill>
          <a:latin typeface="Gotham Medium" pitchFamily="2" charset="-94"/>
        </a:defRPr>
      </a:lvl7pPr>
      <a:lvl8pPr marL="1371600" algn="l" rtl="0" eaLnBrk="1" fontAlgn="base" hangingPunct="1">
        <a:spcBef>
          <a:spcPct val="0"/>
        </a:spcBef>
        <a:spcAft>
          <a:spcPct val="0"/>
        </a:spcAft>
        <a:defRPr sz="2000">
          <a:solidFill>
            <a:schemeClr val="accent1"/>
          </a:solidFill>
          <a:latin typeface="Gotham Medium" pitchFamily="2" charset="-94"/>
        </a:defRPr>
      </a:lvl8pPr>
      <a:lvl9pPr marL="1828800" algn="l" rtl="0" eaLnBrk="1" fontAlgn="base" hangingPunct="1">
        <a:spcBef>
          <a:spcPct val="0"/>
        </a:spcBef>
        <a:spcAft>
          <a:spcPct val="0"/>
        </a:spcAft>
        <a:defRPr sz="2000">
          <a:solidFill>
            <a:schemeClr val="accent1"/>
          </a:solidFill>
          <a:latin typeface="Gotham Medium" pitchFamily="2" charset="-94"/>
        </a:defRPr>
      </a:lvl9pPr>
    </p:titleStyle>
    <p:bodyStyle>
      <a:lvl1pPr marL="342900" indent="-342900" algn="l" rtl="0" eaLnBrk="1" fontAlgn="base" hangingPunct="1">
        <a:spcBef>
          <a:spcPct val="20000"/>
        </a:spcBef>
        <a:spcAft>
          <a:spcPct val="0"/>
        </a:spcAft>
        <a:buClr>
          <a:srgbClr val="A1AC75"/>
        </a:buClr>
        <a:buSzPct val="150000"/>
        <a:buBlip>
          <a:blip r:embed="rId26"/>
        </a:buBlip>
        <a:defRPr sz="2400" kern="1200">
          <a:solidFill>
            <a:schemeClr val="tx1"/>
          </a:solidFill>
          <a:latin typeface="Lato" pitchFamily="34" charset="-94"/>
          <a:ea typeface="+mn-ea"/>
          <a:cs typeface="+mn-cs"/>
        </a:defRPr>
      </a:lvl1pPr>
      <a:lvl2pPr marL="742950" indent="-285750" algn="l" rtl="0" eaLnBrk="1" fontAlgn="base" hangingPunct="1">
        <a:spcBef>
          <a:spcPct val="20000"/>
        </a:spcBef>
        <a:spcAft>
          <a:spcPct val="0"/>
        </a:spcAft>
        <a:buClr>
          <a:schemeClr val="accent3"/>
        </a:buClr>
        <a:buSzPct val="115000"/>
        <a:buFont typeface="Arial"/>
        <a:buChar char="•"/>
        <a:defRPr sz="2000" kern="1200">
          <a:solidFill>
            <a:schemeClr val="tx1"/>
          </a:solidFill>
          <a:latin typeface="Lato" pitchFamily="34" charset="-94"/>
          <a:ea typeface="+mn-ea"/>
          <a:cs typeface="+mn-cs"/>
        </a:defRPr>
      </a:lvl2pPr>
      <a:lvl3pPr marL="1143000" indent="-228600" algn="l" rtl="0" eaLnBrk="1" fontAlgn="base" hangingPunct="1">
        <a:spcBef>
          <a:spcPct val="20000"/>
        </a:spcBef>
        <a:spcAft>
          <a:spcPct val="0"/>
        </a:spcAft>
        <a:buClr>
          <a:schemeClr val="accent3"/>
        </a:buClr>
        <a:buSzPct val="115000"/>
        <a:buFont typeface="Arial"/>
        <a:buChar char="•"/>
        <a:defRPr sz="1800" kern="1200">
          <a:solidFill>
            <a:schemeClr val="tx1"/>
          </a:solidFill>
          <a:latin typeface="Lato" pitchFamily="34" charset="-94"/>
          <a:ea typeface="+mn-ea"/>
          <a:cs typeface="+mn-cs"/>
        </a:defRPr>
      </a:lvl3pPr>
      <a:lvl4pPr marL="16002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4pPr>
      <a:lvl5pPr marL="20574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42.xm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43.xml"/><Relationship Id="rId4" Type="http://schemas.microsoft.com/office/2007/relationships/hdphoto" Target="../media/hdphoto18.wdp"/></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43.xml"/><Relationship Id="rId4" Type="http://schemas.microsoft.com/office/2007/relationships/hdphoto" Target="../media/hdphoto19.wdp"/></Relationships>
</file>

<file path=ppt/slides/_rels/slide12.xml.rels><?xml version="1.0" encoding="UTF-8" standalone="yes"?>
<Relationships xmlns="http://schemas.openxmlformats.org/package/2006/relationships"><Relationship Id="rId3" Type="http://schemas.openxmlformats.org/officeDocument/2006/relationships/image" Target="../media/image45.00_jpg_srz"/><Relationship Id="rId2" Type="http://schemas.openxmlformats.org/officeDocument/2006/relationships/notesSlide" Target="../notesSlides/notesSlide12.xml"/><Relationship Id="rId1" Type="http://schemas.openxmlformats.org/officeDocument/2006/relationships/slideLayout" Target="../slideLayouts/slideLayout43.xml"/><Relationship Id="rId6" Type="http://schemas.openxmlformats.org/officeDocument/2006/relationships/image" Target="../media/image2.png"/><Relationship Id="rId5" Type="http://schemas.microsoft.com/office/2007/relationships/hdphoto" Target="../media/hdphoto20.wdp"/><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7.png"/><Relationship Id="rId7"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43.xml"/><Relationship Id="rId6" Type="http://schemas.openxmlformats.org/officeDocument/2006/relationships/image" Target="../media/image49.png"/><Relationship Id="rId11" Type="http://schemas.openxmlformats.org/officeDocument/2006/relationships/image" Target="../media/image2.png"/><Relationship Id="rId5" Type="http://schemas.openxmlformats.org/officeDocument/2006/relationships/image" Target="../media/image48.png"/><Relationship Id="rId10" Type="http://schemas.openxmlformats.org/officeDocument/2006/relationships/image" Target="../media/image53.png"/><Relationship Id="rId4" Type="http://schemas.microsoft.com/office/2007/relationships/hdphoto" Target="../media/hdphoto21.wdp"/><Relationship Id="rId9" Type="http://schemas.openxmlformats.org/officeDocument/2006/relationships/image" Target="../media/image52.png"/></Relationships>
</file>

<file path=ppt/slides/_rels/slide1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43.xml"/><Relationship Id="rId5" Type="http://schemas.microsoft.com/office/2007/relationships/hdphoto" Target="../media/hdphoto22.wdp"/><Relationship Id="rId4" Type="http://schemas.openxmlformats.org/officeDocument/2006/relationships/image" Target="../media/image55.png"/></Relationships>
</file>

<file path=ppt/slides/_rels/slide1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5.xml"/><Relationship Id="rId1" Type="http://schemas.openxmlformats.org/officeDocument/2006/relationships/slideLayout" Target="../slideLayouts/slideLayout43.xml"/><Relationship Id="rId6" Type="http://schemas.openxmlformats.org/officeDocument/2006/relationships/image" Target="../media/image2.png"/><Relationship Id="rId5" Type="http://schemas.openxmlformats.org/officeDocument/2006/relationships/image" Target="../media/image58.svg"/><Relationship Id="rId4" Type="http://schemas.openxmlformats.org/officeDocument/2006/relationships/image" Target="../media/image57.png"/></Relationships>
</file>

<file path=ppt/slides/_rels/slide1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6.xml"/><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7.xml"/><Relationship Id="rId1" Type="http://schemas.openxmlformats.org/officeDocument/2006/relationships/slideLayout" Target="../slideLayouts/slideLayout43.xml"/><Relationship Id="rId4" Type="http://schemas.openxmlformats.org/officeDocument/2006/relationships/image" Target="../media/image61.jpeg"/></Relationships>
</file>

<file path=ppt/slides/_rels/slide1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8.xml"/><Relationship Id="rId1" Type="http://schemas.openxmlformats.org/officeDocument/2006/relationships/slideLayout" Target="../slideLayouts/slideLayout43.xml"/><Relationship Id="rId4" Type="http://schemas.openxmlformats.org/officeDocument/2006/relationships/image" Target="../media/image63.jpeg"/></Relationships>
</file>

<file path=ppt/slides/_rels/slide1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9.xml"/><Relationship Id="rId1" Type="http://schemas.openxmlformats.org/officeDocument/2006/relationships/slideLayout" Target="../slideLayouts/slideLayout43.xml"/><Relationship Id="rId4" Type="http://schemas.openxmlformats.org/officeDocument/2006/relationships/image" Target="../media/image65.jpeg"/></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12.PNG"/><Relationship Id="rId5" Type="http://schemas.openxmlformats.org/officeDocument/2006/relationships/image" Target="../media/image15.jpeg"/><Relationship Id="rId4" Type="http://schemas.openxmlformats.org/officeDocument/2006/relationships/image" Target="../media/image14.jpeg"/></Relationships>
</file>

<file path=ppt/slides/_rels/slide2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0.xml"/><Relationship Id="rId1" Type="http://schemas.openxmlformats.org/officeDocument/2006/relationships/slideLayout" Target="../slideLayouts/slideLayout43.xml"/><Relationship Id="rId5" Type="http://schemas.openxmlformats.org/officeDocument/2006/relationships/image" Target="../media/image68.jpeg"/><Relationship Id="rId4" Type="http://schemas.openxmlformats.org/officeDocument/2006/relationships/image" Target="../media/image67.jpe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43.xml"/><Relationship Id="rId4" Type="http://schemas.openxmlformats.org/officeDocument/2006/relationships/image" Target="../media/image69.jpeg"/></Relationships>
</file>

<file path=ppt/slides/_rels/slide22.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2.png"/><Relationship Id="rId7" Type="http://schemas.microsoft.com/office/2007/relationships/hdphoto" Target="../media/hdphoto24.wdp"/><Relationship Id="rId2" Type="http://schemas.openxmlformats.org/officeDocument/2006/relationships/notesSlide" Target="../notesSlides/notesSlide22.xml"/><Relationship Id="rId1" Type="http://schemas.openxmlformats.org/officeDocument/2006/relationships/slideLayout" Target="../slideLayouts/slideLayout43.xml"/><Relationship Id="rId6" Type="http://schemas.openxmlformats.org/officeDocument/2006/relationships/image" Target="../media/image71.png"/><Relationship Id="rId5" Type="http://schemas.microsoft.com/office/2007/relationships/hdphoto" Target="../media/hdphoto23.wdp"/><Relationship Id="rId4" Type="http://schemas.openxmlformats.org/officeDocument/2006/relationships/image" Target="../media/image70.png"/></Relationships>
</file>

<file path=ppt/slides/_rels/slide2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3.xml"/><Relationship Id="rId1" Type="http://schemas.openxmlformats.org/officeDocument/2006/relationships/slideLayout" Target="../slideLayouts/slideLayout43.xml"/><Relationship Id="rId6" Type="http://schemas.openxmlformats.org/officeDocument/2006/relationships/image" Target="../media/image76.jpg"/><Relationship Id="rId5" Type="http://schemas.openxmlformats.org/officeDocument/2006/relationships/image" Target="../media/image75.jpg"/><Relationship Id="rId4" Type="http://schemas.openxmlformats.org/officeDocument/2006/relationships/image" Target="../media/image74.jpeg"/></Relationships>
</file>

<file path=ppt/slides/_rels/slide2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4.xml"/><Relationship Id="rId1" Type="http://schemas.openxmlformats.org/officeDocument/2006/relationships/slideLayout" Target="../slideLayouts/slideLayout43.xml"/><Relationship Id="rId6" Type="http://schemas.openxmlformats.org/officeDocument/2006/relationships/image" Target="../media/image80.jpg"/><Relationship Id="rId5" Type="http://schemas.openxmlformats.org/officeDocument/2006/relationships/image" Target="../media/image79.jpeg"/><Relationship Id="rId4" Type="http://schemas.openxmlformats.org/officeDocument/2006/relationships/image" Target="../media/image78.jpg"/></Relationships>
</file>

<file path=ppt/slides/_rels/slide2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5.xml"/><Relationship Id="rId1" Type="http://schemas.openxmlformats.org/officeDocument/2006/relationships/slideLayout" Target="../slideLayouts/slideLayout43.xml"/><Relationship Id="rId5" Type="http://schemas.openxmlformats.org/officeDocument/2006/relationships/image" Target="../media/image83.png"/><Relationship Id="rId4" Type="http://schemas.openxmlformats.org/officeDocument/2006/relationships/image" Target="../media/image82.png"/></Relationships>
</file>

<file path=ppt/slides/_rels/slide2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6.xml"/><Relationship Id="rId1" Type="http://schemas.openxmlformats.org/officeDocument/2006/relationships/slideLayout" Target="../slideLayouts/slideLayout43.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43.xml"/><Relationship Id="rId6" Type="http://schemas.openxmlformats.org/officeDocument/2006/relationships/hyperlink" Target="http://www.scadoptastream.org/" TargetMode="External"/><Relationship Id="rId5" Type="http://schemas.microsoft.com/office/2007/relationships/hdphoto" Target="../media/hdphoto25.wdp"/><Relationship Id="rId4" Type="http://schemas.openxmlformats.org/officeDocument/2006/relationships/image" Target="../media/image85.png"/></Relationships>
</file>

<file path=ppt/slides/_rels/slide2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8.xml"/><Relationship Id="rId1" Type="http://schemas.openxmlformats.org/officeDocument/2006/relationships/slideLayout" Target="../slideLayouts/slideLayout43.xml"/><Relationship Id="rId4" Type="http://schemas.microsoft.com/office/2007/relationships/hdphoto" Target="../media/hdphoto26.wdp"/></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28.wdp"/><Relationship Id="rId2" Type="http://schemas.openxmlformats.org/officeDocument/2006/relationships/notesSlide" Target="../notesSlides/notesSlide29.xml"/><Relationship Id="rId1" Type="http://schemas.openxmlformats.org/officeDocument/2006/relationships/slideLayout" Target="../slideLayouts/slideLayout43.xml"/><Relationship Id="rId6" Type="http://schemas.openxmlformats.org/officeDocument/2006/relationships/image" Target="../media/image88.png"/><Relationship Id="rId5" Type="http://schemas.microsoft.com/office/2007/relationships/hdphoto" Target="../media/hdphoto27.wdp"/><Relationship Id="rId4" Type="http://schemas.openxmlformats.org/officeDocument/2006/relationships/image" Target="../media/image87.pn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png"/><Relationship Id="rId7"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30.xml"/><Relationship Id="rId6" Type="http://schemas.microsoft.com/office/2007/relationships/hdphoto" Target="../media/hdphoto3.wdp"/><Relationship Id="rId5" Type="http://schemas.openxmlformats.org/officeDocument/2006/relationships/image" Target="../media/image17.png"/><Relationship Id="rId4" Type="http://schemas.microsoft.com/office/2007/relationships/hdphoto" Target="../media/hdphoto2.wdp"/><Relationship Id="rId9" Type="http://schemas.microsoft.com/office/2007/relationships/hdphoto" Target="../media/hdphoto4.wdp"/></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4.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43.xml"/><Relationship Id="rId4" Type="http://schemas.openxmlformats.org/officeDocument/2006/relationships/image" Target="../media/image89.jpeg"/></Relationships>
</file>

<file path=ppt/slides/_rels/slide3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31.xml"/><Relationship Id="rId1" Type="http://schemas.openxmlformats.org/officeDocument/2006/relationships/slideLayout" Target="../slideLayouts/slideLayout43.xml"/><Relationship Id="rId4" Type="http://schemas.openxmlformats.org/officeDocument/2006/relationships/image" Target="../media/image91.jpe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43.xml"/><Relationship Id="rId6" Type="http://schemas.microsoft.com/office/2007/relationships/hdphoto" Target="../media/hdphoto29.wdp"/><Relationship Id="rId5" Type="http://schemas.openxmlformats.org/officeDocument/2006/relationships/image" Target="../media/image93.png"/><Relationship Id="rId4" Type="http://schemas.openxmlformats.org/officeDocument/2006/relationships/image" Target="../media/image92.png"/></Relationships>
</file>

<file path=ppt/slides/_rels/slide3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33.xml"/><Relationship Id="rId1" Type="http://schemas.openxmlformats.org/officeDocument/2006/relationships/slideLayout" Target="../slideLayouts/slideLayout44.xml"/><Relationship Id="rId5" Type="http://schemas.microsoft.com/office/2007/relationships/hdphoto" Target="../media/hdphoto30.wdp"/><Relationship Id="rId4" Type="http://schemas.openxmlformats.org/officeDocument/2006/relationships/image" Target="../media/image95.png"/></Relationships>
</file>

<file path=ppt/slides/_rels/slide3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4.xml"/><Relationship Id="rId1" Type="http://schemas.openxmlformats.org/officeDocument/2006/relationships/slideLayout" Target="../slideLayouts/slideLayout44.xml"/><Relationship Id="rId4" Type="http://schemas.microsoft.com/office/2007/relationships/hdphoto" Target="../media/hdphoto31.wdp"/></Relationships>
</file>

<file path=ppt/slides/_rels/slide3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5.xml"/><Relationship Id="rId1" Type="http://schemas.openxmlformats.org/officeDocument/2006/relationships/slideLayout" Target="../slideLayouts/slideLayout44.xml"/><Relationship Id="rId6" Type="http://schemas.openxmlformats.org/officeDocument/2006/relationships/image" Target="../media/image2.png"/><Relationship Id="rId5" Type="http://schemas.openxmlformats.org/officeDocument/2006/relationships/image" Target="../media/image99.png"/><Relationship Id="rId4" Type="http://schemas.openxmlformats.org/officeDocument/2006/relationships/image" Target="../media/image98.png"/></Relationships>
</file>

<file path=ppt/slides/_rels/slide37.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notesSlide" Target="../notesSlides/notesSlide36.xml"/><Relationship Id="rId1" Type="http://schemas.openxmlformats.org/officeDocument/2006/relationships/slideLayout" Target="../slideLayouts/slideLayout44.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 Id="rId9"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7.xml"/><Relationship Id="rId1" Type="http://schemas.openxmlformats.org/officeDocument/2006/relationships/slideLayout" Target="../slideLayouts/slideLayout44.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jpeg"/></Relationships>
</file>

<file path=ppt/slides/_rels/slide3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8.xml"/><Relationship Id="rId1" Type="http://schemas.openxmlformats.org/officeDocument/2006/relationships/slideLayout" Target="../slideLayouts/slideLayout21.xml"/><Relationship Id="rId6" Type="http://schemas.openxmlformats.org/officeDocument/2006/relationships/image" Target="../media/image112.jpeg"/><Relationship Id="rId5" Type="http://schemas.openxmlformats.org/officeDocument/2006/relationships/image" Target="../media/image2.png"/><Relationship Id="rId4" Type="http://schemas.microsoft.com/office/2007/relationships/hdphoto" Target="../media/hdphoto32.wdp"/></Relationships>
</file>

<file path=ppt/slides/_rels/slide4.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20.png"/><Relationship Id="rId7" Type="http://schemas.openxmlformats.org/officeDocument/2006/relationships/image" Target="../media/image22.tiff"/><Relationship Id="rId2" Type="http://schemas.openxmlformats.org/officeDocument/2006/relationships/notesSlide" Target="../notesSlides/notesSlide4.xml"/><Relationship Id="rId1" Type="http://schemas.openxmlformats.org/officeDocument/2006/relationships/slideLayout" Target="../slideLayouts/slideLayout44.xml"/><Relationship Id="rId6" Type="http://schemas.openxmlformats.org/officeDocument/2006/relationships/image" Target="../media/image21.png"/><Relationship Id="rId5" Type="http://schemas.openxmlformats.org/officeDocument/2006/relationships/hyperlink" Target="https://www.clemson.edu/public/water/watershed/scaas/trainers_and_staff.html" TargetMode="External"/><Relationship Id="rId4" Type="http://schemas.microsoft.com/office/2007/relationships/hdphoto" Target="../media/hdphoto5.wdp"/><Relationship Id="rId9" Type="http://schemas.openxmlformats.org/officeDocument/2006/relationships/image" Target="../media/image24.pn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21.xml"/><Relationship Id="rId5" Type="http://schemas.openxmlformats.org/officeDocument/2006/relationships/image" Target="../media/image114.jpg"/><Relationship Id="rId4" Type="http://schemas.openxmlformats.org/officeDocument/2006/relationships/image" Target="../media/image113.jpe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20.xml"/><Relationship Id="rId5" Type="http://schemas.openxmlformats.org/officeDocument/2006/relationships/hyperlink" Target="https://gis.dhec.sc.gov/scaas/" TargetMode="External"/><Relationship Id="rId4" Type="http://schemas.openxmlformats.org/officeDocument/2006/relationships/image" Target="../media/image115.png"/></Relationships>
</file>

<file path=ppt/slides/_rels/slide4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41.xml"/><Relationship Id="rId1" Type="http://schemas.openxmlformats.org/officeDocument/2006/relationships/slideLayout" Target="../slideLayouts/slideLayout20.xml"/><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42.xml"/><Relationship Id="rId1" Type="http://schemas.openxmlformats.org/officeDocument/2006/relationships/slideLayout" Target="../slideLayouts/slideLayout21.xml"/><Relationship Id="rId5" Type="http://schemas.openxmlformats.org/officeDocument/2006/relationships/image" Target="../media/image118.png"/><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3.xml"/><Relationship Id="rId1" Type="http://schemas.openxmlformats.org/officeDocument/2006/relationships/slideLayout" Target="../slideLayouts/slideLayout21.xml"/><Relationship Id="rId4" Type="http://schemas.openxmlformats.org/officeDocument/2006/relationships/image" Target="../media/image119.png"/></Relationships>
</file>

<file path=ppt/slides/_rels/slide4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44.xml"/><Relationship Id="rId1" Type="http://schemas.openxmlformats.org/officeDocument/2006/relationships/slideLayout" Target="../slideLayouts/slideLayout21.xml"/></Relationships>
</file>

<file path=ppt/slides/_rels/slide46.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45.xml"/><Relationship Id="rId1" Type="http://schemas.openxmlformats.org/officeDocument/2006/relationships/slideLayout" Target="../slideLayouts/slideLayout21.xml"/></Relationships>
</file>

<file path=ppt/slides/_rels/slide47.xml.rels><?xml version="1.0" encoding="UTF-8" standalone="yes"?>
<Relationships xmlns="http://schemas.openxmlformats.org/package/2006/relationships"><Relationship Id="rId3" Type="http://schemas.openxmlformats.org/officeDocument/2006/relationships/hyperlink" Target="https://youtu.be/wYbeaCRFdeQ?list=PLrmuh958Chiajk2JwQPjVrfwNkrf3KWJb" TargetMode="External"/><Relationship Id="rId7" Type="http://schemas.microsoft.com/office/2007/relationships/hdphoto" Target="../media/hdphoto33.wdp"/><Relationship Id="rId2" Type="http://schemas.openxmlformats.org/officeDocument/2006/relationships/notesSlide" Target="../notesSlides/notesSlide46.xml"/><Relationship Id="rId1" Type="http://schemas.openxmlformats.org/officeDocument/2006/relationships/slideLayout" Target="../slideLayouts/slideLayout21.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1.xml"/><Relationship Id="rId1" Type="http://schemas.openxmlformats.org/officeDocument/2006/relationships/video" Target="https://www.youtube.com/embed/wYbeaCRFdeQ?feature=oembed" TargetMode="External"/><Relationship Id="rId4" Type="http://schemas.openxmlformats.org/officeDocument/2006/relationships/image" Target="../media/image125.jpeg"/></Relationships>
</file>

<file path=ppt/slides/_rels/slide49.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hyperlink" Target="../../../Downloads/20200417_151252.mp4" TargetMode="External"/><Relationship Id="rId7" Type="http://schemas.microsoft.com/office/2007/relationships/hdphoto" Target="../media/hdphoto34.wdp"/><Relationship Id="rId2" Type="http://schemas.openxmlformats.org/officeDocument/2006/relationships/notesSlide" Target="../notesSlides/notesSlide48.xml"/><Relationship Id="rId1" Type="http://schemas.openxmlformats.org/officeDocument/2006/relationships/slideLayout" Target="../slideLayouts/slideLayout21.xml"/><Relationship Id="rId6" Type="http://schemas.openxmlformats.org/officeDocument/2006/relationships/image" Target="../media/image127.png"/><Relationship Id="rId5" Type="http://schemas.openxmlformats.org/officeDocument/2006/relationships/hyperlink" Target="../../../Downloads/20200417_151323.mp4" TargetMode="External"/><Relationship Id="rId4" Type="http://schemas.openxmlformats.org/officeDocument/2006/relationships/image" Target="../media/image126.png"/><Relationship Id="rId9" Type="http://schemas.microsoft.com/office/2007/relationships/hdphoto" Target="../media/hdphoto33.wdp"/></Relationships>
</file>

<file path=ppt/slides/_rels/slide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43.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1.xml"/><Relationship Id="rId1" Type="http://schemas.openxmlformats.org/officeDocument/2006/relationships/video" Target="https://www.youtube.com/embed/-Psfo9Sk5xk?feature=oembed" TargetMode="External"/><Relationship Id="rId4" Type="http://schemas.openxmlformats.org/officeDocument/2006/relationships/image" Target="../media/image128.jpeg"/></Relationships>
</file>

<file path=ppt/slides/_rels/slide51.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129.png"/><Relationship Id="rId7" Type="http://schemas.microsoft.com/office/2007/relationships/hdphoto" Target="../media/hdphoto35.wdp"/><Relationship Id="rId2" Type="http://schemas.openxmlformats.org/officeDocument/2006/relationships/notesSlide" Target="../notesSlides/notesSlide50.xml"/><Relationship Id="rId1" Type="http://schemas.openxmlformats.org/officeDocument/2006/relationships/slideLayout" Target="../slideLayouts/slideLayout21.xml"/><Relationship Id="rId6" Type="http://schemas.openxmlformats.org/officeDocument/2006/relationships/image" Target="../media/image130.png"/><Relationship Id="rId5" Type="http://schemas.microsoft.com/office/2007/relationships/hdphoto" Target="../media/hdphoto33.wdp"/><Relationship Id="rId4" Type="http://schemas.openxmlformats.org/officeDocument/2006/relationships/image" Target="../media/image124.png"/><Relationship Id="rId9" Type="http://schemas.microsoft.com/office/2007/relationships/hdphoto" Target="../media/hdphoto36.wdp"/></Relationships>
</file>

<file path=ppt/slides/_rels/slide52.xml.rels><?xml version="1.0" encoding="UTF-8" standalone="yes"?>
<Relationships xmlns="http://schemas.openxmlformats.org/package/2006/relationships"><Relationship Id="rId8" Type="http://schemas.openxmlformats.org/officeDocument/2006/relationships/image" Target="../media/image133.png"/><Relationship Id="rId13" Type="http://schemas.microsoft.com/office/2007/relationships/hdphoto" Target="../media/hdphoto40.wdp"/><Relationship Id="rId3" Type="http://schemas.openxmlformats.org/officeDocument/2006/relationships/hyperlink" Target="https://youtu.be/7qaBmujMMUw" TargetMode="External"/><Relationship Id="rId7" Type="http://schemas.microsoft.com/office/2007/relationships/hdphoto" Target="../media/hdphoto33.wdp"/><Relationship Id="rId12" Type="http://schemas.openxmlformats.org/officeDocument/2006/relationships/image" Target="../media/image135.png"/><Relationship Id="rId17" Type="http://schemas.microsoft.com/office/2007/relationships/hdphoto" Target="../media/hdphoto42.wdp"/><Relationship Id="rId2" Type="http://schemas.openxmlformats.org/officeDocument/2006/relationships/notesSlide" Target="../notesSlides/notesSlide51.xml"/><Relationship Id="rId16" Type="http://schemas.openxmlformats.org/officeDocument/2006/relationships/image" Target="../media/image137.png"/><Relationship Id="rId1" Type="http://schemas.openxmlformats.org/officeDocument/2006/relationships/slideLayout" Target="../slideLayouts/slideLayout21.xml"/><Relationship Id="rId6" Type="http://schemas.openxmlformats.org/officeDocument/2006/relationships/image" Target="../media/image124.png"/><Relationship Id="rId11" Type="http://schemas.microsoft.com/office/2007/relationships/hdphoto" Target="../media/hdphoto39.wdp"/><Relationship Id="rId5" Type="http://schemas.microsoft.com/office/2007/relationships/hdphoto" Target="../media/hdphoto37.wdp"/><Relationship Id="rId15" Type="http://schemas.microsoft.com/office/2007/relationships/hdphoto" Target="../media/hdphoto41.wdp"/><Relationship Id="rId10" Type="http://schemas.openxmlformats.org/officeDocument/2006/relationships/image" Target="../media/image134.png"/><Relationship Id="rId4" Type="http://schemas.openxmlformats.org/officeDocument/2006/relationships/image" Target="../media/image132.png"/><Relationship Id="rId9" Type="http://schemas.microsoft.com/office/2007/relationships/hdphoto" Target="../media/hdphoto38.wdp"/><Relationship Id="rId14" Type="http://schemas.openxmlformats.org/officeDocument/2006/relationships/image" Target="../media/image136.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1.xml"/><Relationship Id="rId1" Type="http://schemas.openxmlformats.org/officeDocument/2006/relationships/video" Target="https://www.youtube.com/embed/W7LOhbjCzeU?feature=oembed" TargetMode="External"/><Relationship Id="rId4" Type="http://schemas.openxmlformats.org/officeDocument/2006/relationships/image" Target="../media/image138.jpeg"/></Relationships>
</file>

<file path=ppt/slides/_rels/slide54.xml.rels><?xml version="1.0" encoding="UTF-8" standalone="yes"?>
<Relationships xmlns="http://schemas.openxmlformats.org/package/2006/relationships"><Relationship Id="rId3" Type="http://schemas.openxmlformats.org/officeDocument/2006/relationships/image" Target="../media/image124.png"/><Relationship Id="rId7" Type="http://schemas.microsoft.com/office/2007/relationships/hdphoto" Target="../media/hdphoto43.wdp"/><Relationship Id="rId2" Type="http://schemas.openxmlformats.org/officeDocument/2006/relationships/notesSlide" Target="../notesSlides/notesSlide53.xml"/><Relationship Id="rId1" Type="http://schemas.openxmlformats.org/officeDocument/2006/relationships/slideLayout" Target="../slideLayouts/slideLayout21.xml"/><Relationship Id="rId6" Type="http://schemas.openxmlformats.org/officeDocument/2006/relationships/image" Target="../media/image140.png"/><Relationship Id="rId5" Type="http://schemas.openxmlformats.org/officeDocument/2006/relationships/image" Target="../media/image139.png"/><Relationship Id="rId4" Type="http://schemas.microsoft.com/office/2007/relationships/hdphoto" Target="../media/hdphoto33.wdp"/></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1.xml"/><Relationship Id="rId1" Type="http://schemas.openxmlformats.org/officeDocument/2006/relationships/video" Target="https://www.youtube.com/embed/fh0OQP4t6rc?feature=oembed" TargetMode="External"/><Relationship Id="rId4" Type="http://schemas.openxmlformats.org/officeDocument/2006/relationships/image" Target="../media/image141.jpeg"/></Relationships>
</file>

<file path=ppt/slides/_rels/slide56.xml.rels><?xml version="1.0" encoding="UTF-8" standalone="yes"?>
<Relationships xmlns="http://schemas.openxmlformats.org/package/2006/relationships"><Relationship Id="rId3" Type="http://schemas.openxmlformats.org/officeDocument/2006/relationships/image" Target="../media/image142.JPG"/><Relationship Id="rId7" Type="http://schemas.openxmlformats.org/officeDocument/2006/relationships/image" Target="../media/image144.png"/><Relationship Id="rId2" Type="http://schemas.openxmlformats.org/officeDocument/2006/relationships/notesSlide" Target="../notesSlides/notesSlide55.xml"/><Relationship Id="rId1" Type="http://schemas.openxmlformats.org/officeDocument/2006/relationships/slideLayout" Target="../slideLayouts/slideLayout21.xml"/><Relationship Id="rId6" Type="http://schemas.microsoft.com/office/2007/relationships/hdphoto" Target="../media/hdphoto33.wdp"/><Relationship Id="rId5" Type="http://schemas.openxmlformats.org/officeDocument/2006/relationships/image" Target="../media/image124.png"/><Relationship Id="rId4" Type="http://schemas.openxmlformats.org/officeDocument/2006/relationships/image" Target="../media/image143.jpg"/></Relationships>
</file>

<file path=ppt/slides/_rels/slide57.xml.rels><?xml version="1.0" encoding="UTF-8" standalone="yes"?>
<Relationships xmlns="http://schemas.openxmlformats.org/package/2006/relationships"><Relationship Id="rId8" Type="http://schemas.microsoft.com/office/2007/relationships/hdphoto" Target="../media/hdphoto33.wdp"/><Relationship Id="rId3" Type="http://schemas.openxmlformats.org/officeDocument/2006/relationships/image" Target="../media/image145.jpeg"/><Relationship Id="rId7" Type="http://schemas.openxmlformats.org/officeDocument/2006/relationships/image" Target="../media/image124.png"/><Relationship Id="rId2" Type="http://schemas.openxmlformats.org/officeDocument/2006/relationships/notesSlide" Target="../notesSlides/notesSlide56.xml"/><Relationship Id="rId1" Type="http://schemas.openxmlformats.org/officeDocument/2006/relationships/slideLayout" Target="../slideLayouts/slideLayout21.xml"/><Relationship Id="rId6" Type="http://schemas.openxmlformats.org/officeDocument/2006/relationships/image" Target="../media/image148.png"/><Relationship Id="rId5" Type="http://schemas.openxmlformats.org/officeDocument/2006/relationships/image" Target="../media/image147.png"/><Relationship Id="rId4" Type="http://schemas.openxmlformats.org/officeDocument/2006/relationships/image" Target="../media/image146.png"/></Relationships>
</file>

<file path=ppt/slides/_rels/slide58.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57.xml"/><Relationship Id="rId1" Type="http://schemas.openxmlformats.org/officeDocument/2006/relationships/slideLayout" Target="../slideLayouts/slideLayout21.xml"/><Relationship Id="rId5" Type="http://schemas.microsoft.com/office/2007/relationships/hdphoto" Target="../media/hdphoto44.wdp"/><Relationship Id="rId4" Type="http://schemas.openxmlformats.org/officeDocument/2006/relationships/image" Target="../media/image150.png"/></Relationships>
</file>

<file path=ppt/slides/_rels/slide59.xml.rels><?xml version="1.0" encoding="UTF-8" standalone="yes"?>
<Relationships xmlns="http://schemas.openxmlformats.org/package/2006/relationships"><Relationship Id="rId8" Type="http://schemas.openxmlformats.org/officeDocument/2006/relationships/image" Target="../media/image154.png"/><Relationship Id="rId3" Type="http://schemas.openxmlformats.org/officeDocument/2006/relationships/image" Target="../media/image151.jpeg"/><Relationship Id="rId7" Type="http://schemas.openxmlformats.org/officeDocument/2006/relationships/image" Target="../media/image153.png"/><Relationship Id="rId2" Type="http://schemas.openxmlformats.org/officeDocument/2006/relationships/notesSlide" Target="../notesSlides/notesSlide58.xml"/><Relationship Id="rId1" Type="http://schemas.openxmlformats.org/officeDocument/2006/relationships/slideLayout" Target="../slideLayouts/slideLayout21.xml"/><Relationship Id="rId6" Type="http://schemas.microsoft.com/office/2007/relationships/hdphoto" Target="../media/hdphoto33.wdp"/><Relationship Id="rId5" Type="http://schemas.openxmlformats.org/officeDocument/2006/relationships/image" Target="../media/image124.png"/><Relationship Id="rId10" Type="http://schemas.microsoft.com/office/2007/relationships/hdphoto" Target="../media/hdphoto45.wdp"/><Relationship Id="rId4" Type="http://schemas.openxmlformats.org/officeDocument/2006/relationships/image" Target="../media/image152.jpg"/><Relationship Id="rId9" Type="http://schemas.openxmlformats.org/officeDocument/2006/relationships/image" Target="../media/image155.png"/></Relationships>
</file>

<file path=ppt/slides/_rels/slide6.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31.png"/><Relationship Id="rId18" Type="http://schemas.openxmlformats.org/officeDocument/2006/relationships/image" Target="../media/image34.png"/><Relationship Id="rId3" Type="http://schemas.openxmlformats.org/officeDocument/2006/relationships/image" Target="../media/image26.png"/><Relationship Id="rId7" Type="http://schemas.openxmlformats.org/officeDocument/2006/relationships/image" Target="../media/image28.png"/><Relationship Id="rId12" Type="http://schemas.microsoft.com/office/2007/relationships/hdphoto" Target="../media/hdphoto10.wdp"/><Relationship Id="rId17" Type="http://schemas.microsoft.com/office/2007/relationships/hdphoto" Target="../media/hdphoto12.wdp"/><Relationship Id="rId2" Type="http://schemas.openxmlformats.org/officeDocument/2006/relationships/notesSlide" Target="../notesSlides/notesSlide6.xml"/><Relationship Id="rId16" Type="http://schemas.openxmlformats.org/officeDocument/2006/relationships/image" Target="../media/image33.png"/><Relationship Id="rId1" Type="http://schemas.openxmlformats.org/officeDocument/2006/relationships/slideLayout" Target="../slideLayouts/slideLayout43.xml"/><Relationship Id="rId6" Type="http://schemas.microsoft.com/office/2007/relationships/hdphoto" Target="../media/hdphoto7.wdp"/><Relationship Id="rId11" Type="http://schemas.openxmlformats.org/officeDocument/2006/relationships/image" Target="../media/image30.png"/><Relationship Id="rId5" Type="http://schemas.openxmlformats.org/officeDocument/2006/relationships/image" Target="../media/image27.png"/><Relationship Id="rId15" Type="http://schemas.microsoft.com/office/2007/relationships/hdphoto" Target="../media/hdphoto11.wdp"/><Relationship Id="rId10" Type="http://schemas.microsoft.com/office/2007/relationships/hdphoto" Target="../media/hdphoto9.wdp"/><Relationship Id="rId19" Type="http://schemas.openxmlformats.org/officeDocument/2006/relationships/image" Target="../media/image35.png"/><Relationship Id="rId4" Type="http://schemas.microsoft.com/office/2007/relationships/hdphoto" Target="../media/hdphoto6.wdp"/><Relationship Id="rId9" Type="http://schemas.openxmlformats.org/officeDocument/2006/relationships/image" Target="../media/image29.png"/><Relationship Id="rId14" Type="http://schemas.openxmlformats.org/officeDocument/2006/relationships/image" Target="../media/image32.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1.xml"/><Relationship Id="rId1" Type="http://schemas.openxmlformats.org/officeDocument/2006/relationships/video" Target="https://www.youtube.com/embed/O0uNbzsceZE?feature=oembed" TargetMode="External"/><Relationship Id="rId4" Type="http://schemas.openxmlformats.org/officeDocument/2006/relationships/image" Target="../media/image156.jpeg"/></Relationships>
</file>

<file path=ppt/slides/_rels/slide61.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60.xml"/><Relationship Id="rId1" Type="http://schemas.openxmlformats.org/officeDocument/2006/relationships/slideLayout" Target="../slideLayouts/slideLayout21.xml"/><Relationship Id="rId4" Type="http://schemas.openxmlformats.org/officeDocument/2006/relationships/image" Target="../media/image157.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1.xml"/></Relationships>
</file>

<file path=ppt/slides/_rels/slide63.xml.rels><?xml version="1.0" encoding="UTF-8" standalone="yes"?>
<Relationships xmlns="http://schemas.openxmlformats.org/package/2006/relationships"><Relationship Id="rId8" Type="http://schemas.openxmlformats.org/officeDocument/2006/relationships/image" Target="../media/image160.png"/><Relationship Id="rId3" Type="http://schemas.openxmlformats.org/officeDocument/2006/relationships/image" Target="../media/image158.png"/><Relationship Id="rId7" Type="http://schemas.microsoft.com/office/2007/relationships/hdphoto" Target="../media/hdphoto46.wdp"/><Relationship Id="rId2" Type="http://schemas.openxmlformats.org/officeDocument/2006/relationships/notesSlide" Target="../notesSlides/notesSlide62.xml"/><Relationship Id="rId1" Type="http://schemas.openxmlformats.org/officeDocument/2006/relationships/slideLayout" Target="../slideLayouts/slideLayout21.xml"/><Relationship Id="rId6" Type="http://schemas.openxmlformats.org/officeDocument/2006/relationships/image" Target="../media/image159.png"/><Relationship Id="rId5" Type="http://schemas.microsoft.com/office/2007/relationships/hdphoto" Target="../media/hdphoto33.wdp"/><Relationship Id="rId4" Type="http://schemas.openxmlformats.org/officeDocument/2006/relationships/image" Target="../media/image124.png"/><Relationship Id="rId9" Type="http://schemas.microsoft.com/office/2007/relationships/hdphoto" Target="../media/hdphoto47.wdp"/></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1.xml"/><Relationship Id="rId1" Type="http://schemas.openxmlformats.org/officeDocument/2006/relationships/video" Target="https://www.youtube.com/embed/NcK7xtCiZR0?feature=oembed" TargetMode="External"/><Relationship Id="rId4" Type="http://schemas.openxmlformats.org/officeDocument/2006/relationships/image" Target="../media/image161.jpeg"/></Relationships>
</file>

<file path=ppt/slides/_rels/slide65.xml.rels><?xml version="1.0" encoding="UTF-8" standalone="yes"?>
<Relationships xmlns="http://schemas.openxmlformats.org/package/2006/relationships"><Relationship Id="rId8" Type="http://schemas.openxmlformats.org/officeDocument/2006/relationships/image" Target="../media/image164.png"/><Relationship Id="rId3" Type="http://schemas.openxmlformats.org/officeDocument/2006/relationships/image" Target="../media/image162.png"/><Relationship Id="rId7" Type="http://schemas.microsoft.com/office/2007/relationships/hdphoto" Target="../media/hdphoto48.wdp"/><Relationship Id="rId2" Type="http://schemas.openxmlformats.org/officeDocument/2006/relationships/notesSlide" Target="../notesSlides/notesSlide64.xml"/><Relationship Id="rId1" Type="http://schemas.openxmlformats.org/officeDocument/2006/relationships/slideLayout" Target="../slideLayouts/slideLayout21.xml"/><Relationship Id="rId6" Type="http://schemas.openxmlformats.org/officeDocument/2006/relationships/image" Target="../media/image163.png"/><Relationship Id="rId5" Type="http://schemas.microsoft.com/office/2007/relationships/hdphoto" Target="../media/hdphoto33.wdp"/><Relationship Id="rId4" Type="http://schemas.openxmlformats.org/officeDocument/2006/relationships/image" Target="../media/image124.png"/><Relationship Id="rId9" Type="http://schemas.microsoft.com/office/2007/relationships/hdphoto" Target="../media/hdphoto49.wdp"/></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65.png"/><Relationship Id="rId4" Type="http://schemas.openxmlformats.org/officeDocument/2006/relationships/notesSlide" Target="../notesSlides/notesSlide65.xml"/></Relationships>
</file>

<file path=ppt/slides/_rels/slide67.xml.rels><?xml version="1.0" encoding="UTF-8" standalone="yes"?>
<Relationships xmlns="http://schemas.openxmlformats.org/package/2006/relationships"><Relationship Id="rId8" Type="http://schemas.openxmlformats.org/officeDocument/2006/relationships/image" Target="../media/image168.png"/><Relationship Id="rId3" Type="http://schemas.openxmlformats.org/officeDocument/2006/relationships/image" Target="../media/image124.png"/><Relationship Id="rId7" Type="http://schemas.microsoft.com/office/2007/relationships/hdphoto" Target="../media/hdphoto50.wdp"/><Relationship Id="rId2" Type="http://schemas.openxmlformats.org/officeDocument/2006/relationships/notesSlide" Target="../notesSlides/notesSlide66.xml"/><Relationship Id="rId1" Type="http://schemas.openxmlformats.org/officeDocument/2006/relationships/slideLayout" Target="../slideLayouts/slideLayout21.xml"/><Relationship Id="rId6" Type="http://schemas.openxmlformats.org/officeDocument/2006/relationships/image" Target="../media/image167.png"/><Relationship Id="rId5" Type="http://schemas.openxmlformats.org/officeDocument/2006/relationships/image" Target="../media/image166.png"/><Relationship Id="rId4" Type="http://schemas.microsoft.com/office/2007/relationships/hdphoto" Target="../media/hdphoto33.wdp"/></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21.xml"/><Relationship Id="rId1" Type="http://schemas.openxmlformats.org/officeDocument/2006/relationships/video" Target="https://www.youtube.com/embed/nqX-oKsHLCY?feature=oembed" TargetMode="External"/><Relationship Id="rId4" Type="http://schemas.openxmlformats.org/officeDocument/2006/relationships/image" Target="../media/image169.jpeg"/></Relationships>
</file>

<file path=ppt/slides/_rels/slide69.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68.xml"/><Relationship Id="rId1" Type="http://schemas.openxmlformats.org/officeDocument/2006/relationships/slideLayout" Target="../slideLayouts/slideLayout21.xml"/><Relationship Id="rId6" Type="http://schemas.openxmlformats.org/officeDocument/2006/relationships/image" Target="../media/image171.png"/><Relationship Id="rId5" Type="http://schemas.microsoft.com/office/2007/relationships/hdphoto" Target="../media/hdphoto33.wdp"/><Relationship Id="rId4" Type="http://schemas.openxmlformats.org/officeDocument/2006/relationships/image" Target="../media/image124.png"/></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43.xml"/><Relationship Id="rId4" Type="http://schemas.microsoft.com/office/2007/relationships/hdphoto" Target="../media/hdphoto13.wdp"/></Relationships>
</file>

<file path=ppt/slides/_rels/slide70.xml.rels><?xml version="1.0" encoding="UTF-8" standalone="yes"?>
<Relationships xmlns="http://schemas.openxmlformats.org/package/2006/relationships"><Relationship Id="rId3" Type="http://schemas.openxmlformats.org/officeDocument/2006/relationships/hyperlink" Target="https://youtu.be/Fg6z0B1issA" TargetMode="External"/><Relationship Id="rId2" Type="http://schemas.openxmlformats.org/officeDocument/2006/relationships/notesSlide" Target="../notesSlides/notesSlide69.xml"/><Relationship Id="rId1" Type="http://schemas.openxmlformats.org/officeDocument/2006/relationships/slideLayout" Target="../slideLayouts/slideLayout21.xml"/><Relationship Id="rId5" Type="http://schemas.openxmlformats.org/officeDocument/2006/relationships/image" Target="../media/image171.png"/><Relationship Id="rId4" Type="http://schemas.openxmlformats.org/officeDocument/2006/relationships/image" Target="../media/image172.png"/></Relationships>
</file>

<file path=ppt/slides/_rels/slide71.xml.rels><?xml version="1.0" encoding="UTF-8" standalone="yes"?>
<Relationships xmlns="http://schemas.openxmlformats.org/package/2006/relationships"><Relationship Id="rId8" Type="http://schemas.microsoft.com/office/2007/relationships/hdphoto" Target="../media/hdphoto33.wdp"/><Relationship Id="rId3" Type="http://schemas.openxmlformats.org/officeDocument/2006/relationships/image" Target="../media/image173.jpeg"/><Relationship Id="rId7" Type="http://schemas.openxmlformats.org/officeDocument/2006/relationships/image" Target="../media/image124.png"/><Relationship Id="rId2" Type="http://schemas.openxmlformats.org/officeDocument/2006/relationships/notesSlide" Target="../notesSlides/notesSlide70.xml"/><Relationship Id="rId1" Type="http://schemas.openxmlformats.org/officeDocument/2006/relationships/slideLayout" Target="../slideLayouts/slideLayout21.xml"/><Relationship Id="rId6" Type="http://schemas.openxmlformats.org/officeDocument/2006/relationships/image" Target="../media/image175.png"/><Relationship Id="rId5" Type="http://schemas.microsoft.com/office/2007/relationships/hdphoto" Target="../media/hdphoto51.wdp"/><Relationship Id="rId4" Type="http://schemas.openxmlformats.org/officeDocument/2006/relationships/image" Target="../media/image174.pn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21.xml"/><Relationship Id="rId1" Type="http://schemas.openxmlformats.org/officeDocument/2006/relationships/video" Target="https://www.youtube.com/embed/c-lPN5iDuJw?feature=oembed" TargetMode="External"/><Relationship Id="rId4" Type="http://schemas.openxmlformats.org/officeDocument/2006/relationships/image" Target="../media/image176.jpeg"/></Relationships>
</file>

<file path=ppt/slides/_rels/slide73.xml.rels><?xml version="1.0" encoding="UTF-8" standalone="yes"?>
<Relationships xmlns="http://schemas.openxmlformats.org/package/2006/relationships"><Relationship Id="rId8" Type="http://schemas.microsoft.com/office/2007/relationships/hdphoto" Target="../media/hdphoto52.wdp"/><Relationship Id="rId3" Type="http://schemas.openxmlformats.org/officeDocument/2006/relationships/image" Target="../media/image177.jpeg"/><Relationship Id="rId7" Type="http://schemas.openxmlformats.org/officeDocument/2006/relationships/image" Target="../media/image178.png"/><Relationship Id="rId2" Type="http://schemas.openxmlformats.org/officeDocument/2006/relationships/notesSlide" Target="../notesSlides/notesSlide72.xml"/><Relationship Id="rId1" Type="http://schemas.openxmlformats.org/officeDocument/2006/relationships/slideLayout" Target="../slideLayouts/slideLayout21.xml"/><Relationship Id="rId6" Type="http://schemas.openxmlformats.org/officeDocument/2006/relationships/hyperlink" Target="https://youtu.be/GgePnZ5_ZZE" TargetMode="External"/><Relationship Id="rId5" Type="http://schemas.microsoft.com/office/2007/relationships/hdphoto" Target="../media/hdphoto33.wdp"/><Relationship Id="rId4" Type="http://schemas.openxmlformats.org/officeDocument/2006/relationships/image" Target="../media/image124.png"/></Relationships>
</file>

<file path=ppt/slides/_rels/slide74.xml.rels><?xml version="1.0" encoding="UTF-8" standalone="yes"?>
<Relationships xmlns="http://schemas.openxmlformats.org/package/2006/relationships"><Relationship Id="rId3" Type="http://schemas.openxmlformats.org/officeDocument/2006/relationships/image" Target="../media/image179.jpeg"/><Relationship Id="rId7" Type="http://schemas.microsoft.com/office/2007/relationships/hdphoto" Target="../media/hdphoto33.wdp"/><Relationship Id="rId2" Type="http://schemas.openxmlformats.org/officeDocument/2006/relationships/notesSlide" Target="../notesSlides/notesSlide73.xml"/><Relationship Id="rId1" Type="http://schemas.openxmlformats.org/officeDocument/2006/relationships/slideLayout" Target="../slideLayouts/slideLayout21.xml"/><Relationship Id="rId6" Type="http://schemas.openxmlformats.org/officeDocument/2006/relationships/image" Target="../media/image124.png"/><Relationship Id="rId5" Type="http://schemas.openxmlformats.org/officeDocument/2006/relationships/image" Target="../media/image180.tiff"/><Relationship Id="rId4" Type="http://schemas.openxmlformats.org/officeDocument/2006/relationships/hyperlink" Target="https://youtu.be/xkCPZJWaAgE?list=PLrmuh958Chiajk2JwQPjVrfwNkrf3KWJb&amp;t=15" TargetMode="Externa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21.xml"/><Relationship Id="rId1" Type="http://schemas.openxmlformats.org/officeDocument/2006/relationships/video" Target="https://www.youtube.com/embed/D2EkT-4Pq6s?feature=oembed" TargetMode="External"/><Relationship Id="rId4" Type="http://schemas.openxmlformats.org/officeDocument/2006/relationships/image" Target="../media/image181.jpeg"/></Relationships>
</file>

<file path=ppt/slides/_rels/slide76.xml.rels><?xml version="1.0" encoding="UTF-8" standalone="yes"?>
<Relationships xmlns="http://schemas.openxmlformats.org/package/2006/relationships"><Relationship Id="rId8" Type="http://schemas.microsoft.com/office/2007/relationships/hdphoto" Target="../media/hdphoto53.wdp"/><Relationship Id="rId3" Type="http://schemas.openxmlformats.org/officeDocument/2006/relationships/image" Target="../media/image182.jpeg"/><Relationship Id="rId7" Type="http://schemas.openxmlformats.org/officeDocument/2006/relationships/image" Target="../media/image184.png"/><Relationship Id="rId2" Type="http://schemas.openxmlformats.org/officeDocument/2006/relationships/notesSlide" Target="../notesSlides/notesSlide75.xml"/><Relationship Id="rId1" Type="http://schemas.openxmlformats.org/officeDocument/2006/relationships/slideLayout" Target="../slideLayouts/slideLayout21.xml"/><Relationship Id="rId6" Type="http://schemas.microsoft.com/office/2007/relationships/hdphoto" Target="../media/hdphoto33.wdp"/><Relationship Id="rId5" Type="http://schemas.openxmlformats.org/officeDocument/2006/relationships/image" Target="../media/image124.png"/><Relationship Id="rId4" Type="http://schemas.openxmlformats.org/officeDocument/2006/relationships/image" Target="../media/image183.jpeg"/></Relationships>
</file>

<file path=ppt/slides/_rels/slide77.xml.rels><?xml version="1.0" encoding="UTF-8" standalone="yes"?>
<Relationships xmlns="http://schemas.openxmlformats.org/package/2006/relationships"><Relationship Id="rId8" Type="http://schemas.openxmlformats.org/officeDocument/2006/relationships/image" Target="../media/image188.png"/><Relationship Id="rId3" Type="http://schemas.openxmlformats.org/officeDocument/2006/relationships/image" Target="../media/image185.png"/><Relationship Id="rId7" Type="http://schemas.openxmlformats.org/officeDocument/2006/relationships/image" Target="../media/image187.png"/><Relationship Id="rId2" Type="http://schemas.openxmlformats.org/officeDocument/2006/relationships/notesSlide" Target="../notesSlides/notesSlide76.xml"/><Relationship Id="rId1" Type="http://schemas.openxmlformats.org/officeDocument/2006/relationships/slideLayout" Target="../slideLayouts/slideLayout21.xml"/><Relationship Id="rId6" Type="http://schemas.microsoft.com/office/2007/relationships/hdphoto" Target="../media/hdphoto33.wdp"/><Relationship Id="rId5" Type="http://schemas.openxmlformats.org/officeDocument/2006/relationships/image" Target="../media/image124.png"/><Relationship Id="rId4" Type="http://schemas.openxmlformats.org/officeDocument/2006/relationships/image" Target="../media/image186.png"/><Relationship Id="rId9" Type="http://schemas.openxmlformats.org/officeDocument/2006/relationships/image" Target="../media/image189.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1.xml"/></Relationships>
</file>

<file path=ppt/slides/_rels/slide79.xml.rels><?xml version="1.0" encoding="UTF-8" standalone="yes"?>
<Relationships xmlns="http://schemas.openxmlformats.org/package/2006/relationships"><Relationship Id="rId8" Type="http://schemas.microsoft.com/office/2007/relationships/hdphoto" Target="../media/hdphoto54.wdp"/><Relationship Id="rId3" Type="http://schemas.openxmlformats.org/officeDocument/2006/relationships/image" Target="../media/image190.png"/><Relationship Id="rId7" Type="http://schemas.openxmlformats.org/officeDocument/2006/relationships/image" Target="../media/image192.png"/><Relationship Id="rId2" Type="http://schemas.openxmlformats.org/officeDocument/2006/relationships/notesSlide" Target="../notesSlides/notesSlide78.xml"/><Relationship Id="rId1" Type="http://schemas.openxmlformats.org/officeDocument/2006/relationships/slideLayout" Target="../slideLayouts/slideLayout21.xml"/><Relationship Id="rId6" Type="http://schemas.microsoft.com/office/2007/relationships/hdphoto" Target="../media/hdphoto33.wdp"/><Relationship Id="rId5" Type="http://schemas.openxmlformats.org/officeDocument/2006/relationships/image" Target="../media/image124.png"/><Relationship Id="rId4" Type="http://schemas.openxmlformats.org/officeDocument/2006/relationships/image" Target="../media/image191.png"/></Relationships>
</file>

<file path=ppt/slides/_rels/slide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7.png"/><Relationship Id="rId7" Type="http://schemas.openxmlformats.org/officeDocument/2006/relationships/image" Target="../media/image39.jpeg"/><Relationship Id="rId2" Type="http://schemas.openxmlformats.org/officeDocument/2006/relationships/notesSlide" Target="../notesSlides/notesSlide8.xml"/><Relationship Id="rId1" Type="http://schemas.openxmlformats.org/officeDocument/2006/relationships/slideLayout" Target="../slideLayouts/slideLayout43.xml"/><Relationship Id="rId6" Type="http://schemas.microsoft.com/office/2007/relationships/hdphoto" Target="../media/hdphoto15.wdp"/><Relationship Id="rId5" Type="http://schemas.openxmlformats.org/officeDocument/2006/relationships/image" Target="../media/image38.png"/><Relationship Id="rId10" Type="http://schemas.openxmlformats.org/officeDocument/2006/relationships/image" Target="../media/image41.png"/><Relationship Id="rId4" Type="http://schemas.microsoft.com/office/2007/relationships/hdphoto" Target="../media/hdphoto14.wdp"/><Relationship Id="rId9" Type="http://schemas.microsoft.com/office/2007/relationships/hdphoto" Target="../media/hdphoto16.wdp"/></Relationships>
</file>

<file path=ppt/slides/_rels/slide80.xml.rels><?xml version="1.0" encoding="UTF-8" standalone="yes"?>
<Relationships xmlns="http://schemas.openxmlformats.org/package/2006/relationships"><Relationship Id="rId3" Type="http://schemas.openxmlformats.org/officeDocument/2006/relationships/hyperlink" Target="../../../Downloads/20200417_152412.mp4" TargetMode="External"/><Relationship Id="rId7" Type="http://schemas.openxmlformats.org/officeDocument/2006/relationships/image" Target="../media/image194.png"/><Relationship Id="rId2" Type="http://schemas.openxmlformats.org/officeDocument/2006/relationships/notesSlide" Target="../notesSlides/notesSlide79.xml"/><Relationship Id="rId1" Type="http://schemas.openxmlformats.org/officeDocument/2006/relationships/slideLayout" Target="../slideLayouts/slideLayout21.xml"/><Relationship Id="rId6" Type="http://schemas.microsoft.com/office/2007/relationships/hdphoto" Target="../media/hdphoto33.wdp"/><Relationship Id="rId5" Type="http://schemas.openxmlformats.org/officeDocument/2006/relationships/image" Target="../media/image124.png"/><Relationship Id="rId4" Type="http://schemas.openxmlformats.org/officeDocument/2006/relationships/image" Target="../media/image193.png"/></Relationships>
</file>

<file path=ppt/slides/_rels/slide81.xml.rels><?xml version="1.0" encoding="UTF-8" standalone="yes"?>
<Relationships xmlns="http://schemas.openxmlformats.org/package/2006/relationships"><Relationship Id="rId3" Type="http://schemas.openxmlformats.org/officeDocument/2006/relationships/image" Target="../media/image195.png"/><Relationship Id="rId7" Type="http://schemas.openxmlformats.org/officeDocument/2006/relationships/image" Target="../media/image197.png"/><Relationship Id="rId2" Type="http://schemas.openxmlformats.org/officeDocument/2006/relationships/notesSlide" Target="../notesSlides/notesSlide80.xml"/><Relationship Id="rId1" Type="http://schemas.openxmlformats.org/officeDocument/2006/relationships/slideLayout" Target="../slideLayouts/slideLayout21.xml"/><Relationship Id="rId6" Type="http://schemas.microsoft.com/office/2007/relationships/hdphoto" Target="../media/hdphoto33.wdp"/><Relationship Id="rId5" Type="http://schemas.openxmlformats.org/officeDocument/2006/relationships/image" Target="../media/image124.png"/><Relationship Id="rId4" Type="http://schemas.openxmlformats.org/officeDocument/2006/relationships/image" Target="../media/image196.png"/></Relationships>
</file>

<file path=ppt/slides/_rels/slide82.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81.xml"/><Relationship Id="rId1" Type="http://schemas.openxmlformats.org/officeDocument/2006/relationships/slideLayout" Target="../slideLayouts/slideLayout21.xml"/><Relationship Id="rId6" Type="http://schemas.openxmlformats.org/officeDocument/2006/relationships/image" Target="../media/image199.jpeg"/><Relationship Id="rId5" Type="http://schemas.microsoft.com/office/2007/relationships/hdphoto" Target="../media/hdphoto33.wdp"/><Relationship Id="rId4" Type="http://schemas.openxmlformats.org/officeDocument/2006/relationships/image" Target="../media/image124.png"/></Relationships>
</file>

<file path=ppt/slides/_rels/slide83.xml.rels><?xml version="1.0" encoding="UTF-8" standalone="yes"?>
<Relationships xmlns="http://schemas.openxmlformats.org/package/2006/relationships"><Relationship Id="rId3" Type="http://schemas.openxmlformats.org/officeDocument/2006/relationships/image" Target="../media/image200.png"/><Relationship Id="rId7" Type="http://schemas.microsoft.com/office/2007/relationships/hdphoto" Target="../media/hdphoto33.wdp"/><Relationship Id="rId2" Type="http://schemas.openxmlformats.org/officeDocument/2006/relationships/notesSlide" Target="../notesSlides/notesSlide82.xml"/><Relationship Id="rId1" Type="http://schemas.openxmlformats.org/officeDocument/2006/relationships/slideLayout" Target="../slideLayouts/slideLayout21.xml"/><Relationship Id="rId6" Type="http://schemas.openxmlformats.org/officeDocument/2006/relationships/image" Target="../media/image124.png"/><Relationship Id="rId5" Type="http://schemas.openxmlformats.org/officeDocument/2006/relationships/image" Target="../media/image202.png"/><Relationship Id="rId4" Type="http://schemas.openxmlformats.org/officeDocument/2006/relationships/image" Target="../media/image201.png"/></Relationships>
</file>

<file path=ppt/slides/_rels/slide84.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83.xml"/><Relationship Id="rId1" Type="http://schemas.openxmlformats.org/officeDocument/2006/relationships/slideLayout" Target="../slideLayouts/slideLayout21.xml"/></Relationships>
</file>

<file path=ppt/slides/_rels/slide8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0.xml"/></Relationships>
</file>

<file path=ppt/slides/_rels/slide86.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21.xml"/></Relationships>
</file>

<file path=ppt/slides/_rels/slide87.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21.xml"/></Relationships>
</file>

<file path=ppt/slides/_rels/slide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4.xml"/><Relationship Id="rId1" Type="http://schemas.openxmlformats.org/officeDocument/2006/relationships/slideLayout" Target="../slideLayouts/slideLayout21.xml"/><Relationship Id="rId5" Type="http://schemas.openxmlformats.org/officeDocument/2006/relationships/image" Target="../media/image205.png"/><Relationship Id="rId4" Type="http://schemas.openxmlformats.org/officeDocument/2006/relationships/hyperlink" Target="http://www.scadoptastream.org/" TargetMode="External"/></Relationships>
</file>

<file path=ppt/slides/_rels/slide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5.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43.xml"/><Relationship Id="rId4" Type="http://schemas.microsoft.com/office/2007/relationships/hdphoto" Target="../media/hdphoto17.wdp"/></Relationships>
</file>

<file path=ppt/slides/_rels/slide90.xml.rels><?xml version="1.0" encoding="UTF-8" standalone="yes"?>
<Relationships xmlns="http://schemas.openxmlformats.org/package/2006/relationships"><Relationship Id="rId8" Type="http://schemas.openxmlformats.org/officeDocument/2006/relationships/hyperlink" Target="http://www.scadoptastream.org/" TargetMode="External"/><Relationship Id="rId3" Type="http://schemas.openxmlformats.org/officeDocument/2006/relationships/image" Target="../media/image206.png"/><Relationship Id="rId7" Type="http://schemas.openxmlformats.org/officeDocument/2006/relationships/image" Target="../media/image210.tiff"/><Relationship Id="rId2" Type="http://schemas.openxmlformats.org/officeDocument/2006/relationships/notesSlide" Target="../notesSlides/notesSlide86.xml"/><Relationship Id="rId1" Type="http://schemas.openxmlformats.org/officeDocument/2006/relationships/slideLayout" Target="../slideLayouts/slideLayout86.xml"/><Relationship Id="rId6" Type="http://schemas.openxmlformats.org/officeDocument/2006/relationships/image" Target="../media/image209.tiff"/><Relationship Id="rId5" Type="http://schemas.openxmlformats.org/officeDocument/2006/relationships/image" Target="../media/image208.png"/><Relationship Id="rId4" Type="http://schemas.openxmlformats.org/officeDocument/2006/relationships/image" Target="../media/image207.jpeg"/></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21.xml"/><Relationship Id="rId1" Type="http://schemas.openxmlformats.org/officeDocument/2006/relationships/video" Target="https://www.youtube.com/embed/dJWF6aA_SJY?feature=oembed" TargetMode="External"/><Relationship Id="rId4" Type="http://schemas.openxmlformats.org/officeDocument/2006/relationships/image" Target="../media/image211.jpeg"/></Relationships>
</file>

<file path=ppt/slides/_rels/slide92.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88.xml"/><Relationship Id="rId1" Type="http://schemas.openxmlformats.org/officeDocument/2006/relationships/slideLayout" Target="../slideLayouts/slideLayout30.xml"/><Relationship Id="rId5" Type="http://schemas.openxmlformats.org/officeDocument/2006/relationships/hyperlink" Target="https://www.scdhec.gov/report-it/reporting-chemical-spills-pollution" TargetMode="External"/><Relationship Id="rId4" Type="http://schemas.microsoft.com/office/2007/relationships/hdphoto" Target="../media/hdphoto55.wdp"/></Relationships>
</file>

<file path=ppt/slides/_rels/slide93.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89.xml"/><Relationship Id="rId1" Type="http://schemas.openxmlformats.org/officeDocument/2006/relationships/slideLayout" Target="../slideLayouts/slideLayout74.xml"/><Relationship Id="rId4" Type="http://schemas.microsoft.com/office/2007/relationships/hdphoto" Target="../media/hdphoto56.wdp"/></Relationships>
</file>

<file path=ppt/slides/_rels/slide9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0.xml"/><Relationship Id="rId1" Type="http://schemas.openxmlformats.org/officeDocument/2006/relationships/slideLayout" Target="../slideLayouts/slideLayout2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A close up of a sign&#10;&#10;Description automatically generated">
            <a:extLst>
              <a:ext uri="{FF2B5EF4-FFF2-40B4-BE49-F238E27FC236}">
                <a16:creationId xmlns:a16="http://schemas.microsoft.com/office/drawing/2014/main" id="{D3C3FBD8-DA1C-4655-8A96-D376B0ECD72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114" r="12530"/>
          <a:stretch/>
        </p:blipFill>
        <p:spPr>
          <a:xfrm>
            <a:off x="5019174" y="223085"/>
            <a:ext cx="3910263" cy="2883086"/>
          </a:xfrm>
          <a:prstGeom prst="rect">
            <a:avLst/>
          </a:prstGeom>
        </p:spPr>
      </p:pic>
      <p:sp>
        <p:nvSpPr>
          <p:cNvPr id="4" name="Rectangle 3">
            <a:extLst>
              <a:ext uri="{FF2B5EF4-FFF2-40B4-BE49-F238E27FC236}">
                <a16:creationId xmlns:a16="http://schemas.microsoft.com/office/drawing/2014/main" id="{ADCA063E-C534-4FE5-82A9-1BE314467F7C}"/>
              </a:ext>
            </a:extLst>
          </p:cNvPr>
          <p:cNvSpPr/>
          <p:nvPr/>
        </p:nvSpPr>
        <p:spPr>
          <a:xfrm>
            <a:off x="208798" y="223086"/>
            <a:ext cx="4587925" cy="2883086"/>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350" dirty="0">
              <a:highlight>
                <a:srgbClr val="FF0000"/>
              </a:highlight>
            </a:endParaRPr>
          </a:p>
        </p:txBody>
      </p:sp>
      <p:sp>
        <p:nvSpPr>
          <p:cNvPr id="11" name="TextBox 10">
            <a:extLst>
              <a:ext uri="{FF2B5EF4-FFF2-40B4-BE49-F238E27FC236}">
                <a16:creationId xmlns:a16="http://schemas.microsoft.com/office/drawing/2014/main" id="{2C75CFB7-638C-4113-9353-486ABB5AAA47}"/>
              </a:ext>
            </a:extLst>
          </p:cNvPr>
          <p:cNvSpPr txBox="1"/>
          <p:nvPr/>
        </p:nvSpPr>
        <p:spPr>
          <a:xfrm>
            <a:off x="304800" y="278011"/>
            <a:ext cx="4457700" cy="2769989"/>
          </a:xfrm>
          <a:prstGeom prst="rect">
            <a:avLst/>
          </a:prstGeom>
          <a:noFill/>
        </p:spPr>
        <p:txBody>
          <a:bodyPr wrap="square" rtlCol="0">
            <a:spAutoFit/>
          </a:bodyPr>
          <a:lstStyle/>
          <a:p>
            <a:pPr algn="ctr"/>
            <a:r>
              <a:rPr lang="en-US" sz="2700" b="1" dirty="0">
                <a:solidFill>
                  <a:schemeClr val="bg1"/>
                </a:solidFill>
              </a:rPr>
              <a:t>Welcome!</a:t>
            </a:r>
          </a:p>
          <a:p>
            <a:pPr algn="ctr"/>
            <a:endParaRPr lang="en-US" sz="1200" b="1" dirty="0">
              <a:solidFill>
                <a:schemeClr val="bg1"/>
              </a:solidFill>
            </a:endParaRPr>
          </a:p>
          <a:p>
            <a:pPr algn="ctr"/>
            <a:r>
              <a:rPr lang="en-US" sz="2700" b="1" dirty="0">
                <a:solidFill>
                  <a:schemeClr val="bg1"/>
                </a:solidFill>
              </a:rPr>
              <a:t>The presentation will begin shortly. Here are some tips for a great online training experience. </a:t>
            </a:r>
          </a:p>
        </p:txBody>
      </p:sp>
      <p:sp>
        <p:nvSpPr>
          <p:cNvPr id="12" name="Rectangle 11">
            <a:extLst>
              <a:ext uri="{FF2B5EF4-FFF2-40B4-BE49-F238E27FC236}">
                <a16:creationId xmlns:a16="http://schemas.microsoft.com/office/drawing/2014/main" id="{A6CAEE16-0841-43BD-8092-3DCBFC6BE63B}"/>
              </a:ext>
            </a:extLst>
          </p:cNvPr>
          <p:cNvSpPr/>
          <p:nvPr/>
        </p:nvSpPr>
        <p:spPr>
          <a:xfrm>
            <a:off x="208799" y="3324330"/>
            <a:ext cx="8720638" cy="331058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TextBox 12">
            <a:extLst>
              <a:ext uri="{FF2B5EF4-FFF2-40B4-BE49-F238E27FC236}">
                <a16:creationId xmlns:a16="http://schemas.microsoft.com/office/drawing/2014/main" id="{5B7AF57E-DE9E-4458-8B68-458DC7A78797}"/>
              </a:ext>
            </a:extLst>
          </p:cNvPr>
          <p:cNvSpPr txBox="1"/>
          <p:nvPr/>
        </p:nvSpPr>
        <p:spPr>
          <a:xfrm>
            <a:off x="435266" y="3352800"/>
            <a:ext cx="8267701" cy="3231654"/>
          </a:xfrm>
          <a:prstGeom prst="rect">
            <a:avLst/>
          </a:prstGeom>
          <a:noFill/>
          <a:ln>
            <a:noFill/>
          </a:ln>
        </p:spPr>
        <p:txBody>
          <a:bodyPr wrap="square" rtlCol="0">
            <a:spAutoFit/>
          </a:bodyPr>
          <a:lstStyle/>
          <a:p>
            <a:pPr marL="342900" indent="-342900">
              <a:buFont typeface="Arial" panose="020B0604020202020204" pitchFamily="34" charset="0"/>
              <a:buChar char="•"/>
            </a:pPr>
            <a:r>
              <a:rPr lang="en-US" sz="2100" b="1" dirty="0">
                <a:solidFill>
                  <a:schemeClr val="bg1"/>
                </a:solidFill>
              </a:rPr>
              <a:t>You are muted and your microphone should remain off unless instructed otherwise. </a:t>
            </a:r>
          </a:p>
          <a:p>
            <a:pPr marL="342900" indent="-342900">
              <a:buFont typeface="Arial" panose="020B0604020202020204" pitchFamily="34" charset="0"/>
              <a:buChar char="•"/>
            </a:pPr>
            <a:r>
              <a:rPr lang="en-US" sz="2100" b="1" dirty="0">
                <a:solidFill>
                  <a:schemeClr val="bg1"/>
                </a:solidFill>
              </a:rPr>
              <a:t>We do encourage the use of video for this workshop.</a:t>
            </a:r>
          </a:p>
          <a:p>
            <a:pPr marL="342900" indent="-342900">
              <a:buFont typeface="Arial" panose="020B0604020202020204" pitchFamily="34" charset="0"/>
              <a:buChar char="•"/>
            </a:pPr>
            <a:r>
              <a:rPr lang="en-US" sz="2100" b="1" dirty="0">
                <a:solidFill>
                  <a:schemeClr val="bg1"/>
                </a:solidFill>
              </a:rPr>
              <a:t>Close out of all other programs on your computer to improve your connection. </a:t>
            </a:r>
          </a:p>
          <a:p>
            <a:pPr marL="342900" indent="-342900">
              <a:buFont typeface="Arial" panose="020B0604020202020204" pitchFamily="34" charset="0"/>
              <a:buChar char="•"/>
            </a:pPr>
            <a:r>
              <a:rPr lang="en-US" sz="2100" b="1" dirty="0">
                <a:solidFill>
                  <a:schemeClr val="bg1"/>
                </a:solidFill>
              </a:rPr>
              <a:t>If you are having technical difficulties, leave the training and rejoin. </a:t>
            </a:r>
          </a:p>
          <a:p>
            <a:pPr marL="342900" indent="-342900">
              <a:buFont typeface="Arial" panose="020B0604020202020204" pitchFamily="34" charset="0"/>
              <a:buChar char="•"/>
            </a:pPr>
            <a:r>
              <a:rPr lang="en-US" sz="2100" b="1" dirty="0">
                <a:solidFill>
                  <a:schemeClr val="bg1"/>
                </a:solidFill>
              </a:rPr>
              <a:t>The control panel will be on the bottom of the screen. </a:t>
            </a:r>
          </a:p>
          <a:p>
            <a:pPr marL="342900" indent="-342900">
              <a:buFont typeface="Arial" panose="020B0604020202020204" pitchFamily="34" charset="0"/>
              <a:buChar char="•"/>
            </a:pPr>
            <a:r>
              <a:rPr lang="en-US" sz="2100" b="1" dirty="0">
                <a:solidFill>
                  <a:schemeClr val="bg1"/>
                </a:solidFill>
              </a:rPr>
              <a:t>To ask questions, use the chat box or click the raise hand option. </a:t>
            </a:r>
          </a:p>
          <a:p>
            <a:endParaRPr lang="en-US" sz="1500" dirty="0"/>
          </a:p>
        </p:txBody>
      </p:sp>
      <p:pic>
        <p:nvPicPr>
          <p:cNvPr id="17" name="Picture 16" descr="A picture containing drawing&#10;&#10;Description automatically generated">
            <a:extLst>
              <a:ext uri="{FF2B5EF4-FFF2-40B4-BE49-F238E27FC236}">
                <a16:creationId xmlns:a16="http://schemas.microsoft.com/office/drawing/2014/main" id="{F7EF66A5-CD47-4A16-AE1E-6AEA4154D278}"/>
              </a:ext>
            </a:extLst>
          </p:cNvPr>
          <p:cNvPicPr>
            <a:picLocks noChangeAspect="1"/>
          </p:cNvPicPr>
          <p:nvPr/>
        </p:nvPicPr>
        <p:blipFill>
          <a:blip r:embed="rId4" cstate="print">
            <a:clrChange>
              <a:clrFrom>
                <a:srgbClr val="FFFFFF"/>
              </a:clrFrom>
              <a:clrTo>
                <a:srgbClr val="FFFFFF">
                  <a:alpha val="0"/>
                </a:srgbClr>
              </a:clrTo>
            </a:clrChange>
            <a:biLevel thresh="25000"/>
            <a:extLst>
              <a:ext uri="{28A0092B-C50C-407E-A947-70E740481C1C}">
                <a14:useLocalDpi xmlns:a14="http://schemas.microsoft.com/office/drawing/2010/main" val="0"/>
              </a:ext>
            </a:extLst>
          </a:blip>
          <a:stretch>
            <a:fillRect/>
          </a:stretch>
        </p:blipFill>
        <p:spPr>
          <a:xfrm>
            <a:off x="5556855" y="-15466"/>
            <a:ext cx="2780743" cy="2771576"/>
          </a:xfrm>
          <a:prstGeom prst="rect">
            <a:avLst/>
          </a:prstGeom>
        </p:spPr>
      </p:pic>
      <p:pic>
        <p:nvPicPr>
          <p:cNvPr id="15" name="Picture 14" descr="A picture containing drawing&#10;&#10;Description automatically generated">
            <a:extLst>
              <a:ext uri="{FF2B5EF4-FFF2-40B4-BE49-F238E27FC236}">
                <a16:creationId xmlns:a16="http://schemas.microsoft.com/office/drawing/2014/main" id="{0DD1C247-27D7-487E-B3A6-4E8298E97902}"/>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91078" y="-27875"/>
            <a:ext cx="2780743" cy="2771576"/>
          </a:xfrm>
          <a:prstGeom prst="rect">
            <a:avLst/>
          </a:prstGeom>
        </p:spPr>
      </p:pic>
    </p:spTree>
    <p:extLst>
      <p:ext uri="{BB962C8B-B14F-4D97-AF65-F5344CB8AC3E}">
        <p14:creationId xmlns:p14="http://schemas.microsoft.com/office/powerpoint/2010/main" val="37513667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4ADDEB-6941-C17E-CC66-1B71B167B042}"/>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bright="20000"/>
                    </a14:imgEffect>
                  </a14:imgLayer>
                </a14:imgProps>
              </a:ext>
            </a:extLst>
          </a:blip>
          <a:srcRect t="613" b="2454"/>
          <a:stretch/>
        </p:blipFill>
        <p:spPr>
          <a:xfrm>
            <a:off x="2344056" y="685800"/>
            <a:ext cx="4455888" cy="6180862"/>
          </a:xfrm>
          <a:prstGeom prst="rect">
            <a:avLst/>
          </a:prstGeom>
        </p:spPr>
      </p:pic>
      <p:sp>
        <p:nvSpPr>
          <p:cNvPr id="4" name="Rectangle 4">
            <a:extLst>
              <a:ext uri="{FF2B5EF4-FFF2-40B4-BE49-F238E27FC236}">
                <a16:creationId xmlns:a16="http://schemas.microsoft.com/office/drawing/2014/main" id="{6A861451-BDE7-A948-2D7A-F7C12716C397}"/>
              </a:ext>
            </a:extLst>
          </p:cNvPr>
          <p:cNvSpPr>
            <a:spLocks noChangeArrowheads="1"/>
          </p:cNvSpPr>
          <p:nvPr/>
        </p:nvSpPr>
        <p:spPr bwMode="auto">
          <a:xfrm>
            <a:off x="-23001" y="-158409"/>
            <a:ext cx="10538601" cy="954941"/>
          </a:xfrm>
          <a:prstGeom prst="rect">
            <a:avLst/>
          </a:prstGeom>
          <a:noFill/>
          <a:ln>
            <a:noFill/>
          </a:ln>
          <a:effectLst/>
          <a:extLst>
            <a:ext uri="{909E8E84-426E-40DD-AFC4-6F175D3DCCD1}">
              <a14:hiddenFill xmlns:a14="http://schemas.microsoft.com/office/drawing/2010/main">
                <a:gradFill rotWithShape="0">
                  <a:gsLst>
                    <a:gs pos="0">
                      <a:schemeClr val="accent1"/>
                    </a:gs>
                    <a:gs pos="100000">
                      <a:schemeClr val="bg1"/>
                    </a:gs>
                  </a:gsLst>
                  <a:path path="shape">
                    <a:fillToRect l="50000" t="50000" r="50000" b="50000"/>
                  </a:path>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defRPr/>
            </a:pPr>
            <a:r>
              <a:rPr lang="en-US" altLang="en-US" sz="4000" b="1" dirty="0">
                <a:solidFill>
                  <a:schemeClr val="bg1"/>
                </a:solidFill>
                <a:latin typeface="Arial" panose="020B0604020202020204" pitchFamily="34" charset="0"/>
                <a:cs typeface="Arial" panose="020B0604020202020204" pitchFamily="34" charset="0"/>
              </a:rPr>
              <a:t>MACRO ANATOMY</a:t>
            </a:r>
          </a:p>
        </p:txBody>
      </p:sp>
    </p:spTree>
    <p:extLst>
      <p:ext uri="{BB962C8B-B14F-4D97-AF65-F5344CB8AC3E}">
        <p14:creationId xmlns:p14="http://schemas.microsoft.com/office/powerpoint/2010/main" val="41615749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585D2D-B144-D9DD-944A-62AE37E35F17}"/>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bright="20000" contrast="20000"/>
                    </a14:imgEffect>
                  </a14:imgLayer>
                </a14:imgProps>
              </a:ext>
            </a:extLst>
          </a:blip>
          <a:srcRect b="2222"/>
          <a:stretch/>
        </p:blipFill>
        <p:spPr>
          <a:xfrm>
            <a:off x="2073089" y="685800"/>
            <a:ext cx="4997823" cy="6179126"/>
          </a:xfrm>
          <a:prstGeom prst="rect">
            <a:avLst/>
          </a:prstGeom>
        </p:spPr>
      </p:pic>
      <p:sp>
        <p:nvSpPr>
          <p:cNvPr id="4" name="Rectangle 4">
            <a:extLst>
              <a:ext uri="{FF2B5EF4-FFF2-40B4-BE49-F238E27FC236}">
                <a16:creationId xmlns:a16="http://schemas.microsoft.com/office/drawing/2014/main" id="{8766B2A6-2B78-E03C-E766-75D71BEE7CD5}"/>
              </a:ext>
            </a:extLst>
          </p:cNvPr>
          <p:cNvSpPr>
            <a:spLocks noChangeArrowheads="1"/>
          </p:cNvSpPr>
          <p:nvPr/>
        </p:nvSpPr>
        <p:spPr bwMode="auto">
          <a:xfrm>
            <a:off x="-23001" y="-158409"/>
            <a:ext cx="10538601" cy="954941"/>
          </a:xfrm>
          <a:prstGeom prst="rect">
            <a:avLst/>
          </a:prstGeom>
          <a:noFill/>
          <a:ln>
            <a:noFill/>
          </a:ln>
          <a:effectLst/>
          <a:extLst>
            <a:ext uri="{909E8E84-426E-40DD-AFC4-6F175D3DCCD1}">
              <a14:hiddenFill xmlns:a14="http://schemas.microsoft.com/office/drawing/2010/main">
                <a:gradFill rotWithShape="0">
                  <a:gsLst>
                    <a:gs pos="0">
                      <a:schemeClr val="accent1"/>
                    </a:gs>
                    <a:gs pos="100000">
                      <a:schemeClr val="bg1"/>
                    </a:gs>
                  </a:gsLst>
                  <a:path path="shape">
                    <a:fillToRect l="50000" t="50000" r="50000" b="50000"/>
                  </a:path>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defRPr/>
            </a:pPr>
            <a:r>
              <a:rPr lang="en-US" altLang="en-US" sz="4000" b="1" dirty="0">
                <a:solidFill>
                  <a:schemeClr val="bg1"/>
                </a:solidFill>
                <a:latin typeface="Arial" panose="020B0604020202020204" pitchFamily="34" charset="0"/>
                <a:cs typeface="Arial" panose="020B0604020202020204" pitchFamily="34" charset="0"/>
              </a:rPr>
              <a:t>MACRO ANATOMY</a:t>
            </a:r>
          </a:p>
        </p:txBody>
      </p:sp>
    </p:spTree>
    <p:extLst>
      <p:ext uri="{BB962C8B-B14F-4D97-AF65-F5344CB8AC3E}">
        <p14:creationId xmlns:p14="http://schemas.microsoft.com/office/powerpoint/2010/main" val="7353750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4EED18B2-1D21-4637-9032-6DD75AAEB354}"/>
              </a:ext>
            </a:extLst>
          </p:cNvPr>
          <p:cNvSpPr>
            <a:spLocks noChangeArrowheads="1"/>
          </p:cNvSpPr>
          <p:nvPr/>
        </p:nvSpPr>
        <p:spPr bwMode="auto">
          <a:xfrm>
            <a:off x="-23001" y="-158409"/>
            <a:ext cx="9395601" cy="954941"/>
          </a:xfrm>
          <a:prstGeom prst="rect">
            <a:avLst/>
          </a:prstGeom>
          <a:noFill/>
          <a:ln>
            <a:noFill/>
          </a:ln>
          <a:effectLst/>
          <a:extLst>
            <a:ext uri="{909E8E84-426E-40DD-AFC4-6F175D3DCCD1}">
              <a14:hiddenFill xmlns:a14="http://schemas.microsoft.com/office/drawing/2010/main">
                <a:gradFill rotWithShape="0">
                  <a:gsLst>
                    <a:gs pos="0">
                      <a:schemeClr val="accent1"/>
                    </a:gs>
                    <a:gs pos="100000">
                      <a:schemeClr val="bg1"/>
                    </a:gs>
                  </a:gsLst>
                  <a:path path="shape">
                    <a:fillToRect l="50000" t="50000" r="50000" b="50000"/>
                  </a:path>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defRPr/>
            </a:pPr>
            <a:r>
              <a:rPr lang="en-US" altLang="en-US" sz="4000" b="1" dirty="0">
                <a:solidFill>
                  <a:schemeClr val="bg1"/>
                </a:solidFill>
                <a:latin typeface="Arial" panose="020B0604020202020204" pitchFamily="34" charset="0"/>
                <a:cs typeface="Arial" panose="020B0604020202020204" pitchFamily="34" charset="0"/>
              </a:rPr>
              <a:t>LIFE CYCLES</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1229"/>
          <a:stretch/>
        </p:blipFill>
        <p:spPr>
          <a:xfrm>
            <a:off x="2209800" y="1143000"/>
            <a:ext cx="6586550" cy="5117910"/>
          </a:xfrm>
          <a:prstGeom prst="rect">
            <a:avLst/>
          </a:prstGeom>
          <a:ln>
            <a:noFill/>
          </a:ln>
          <a:effectLst>
            <a:outerShdw blurRad="292100" dist="139700" dir="2700000" algn="tl" rotWithShape="0">
              <a:srgbClr val="333333">
                <a:alpha val="65000"/>
              </a:srgbClr>
            </a:outerShdw>
          </a:effectLst>
        </p:spPr>
      </p:pic>
      <p:sp>
        <p:nvSpPr>
          <p:cNvPr id="5" name="Arrow: Notched Right 4">
            <a:extLst>
              <a:ext uri="{FF2B5EF4-FFF2-40B4-BE49-F238E27FC236}">
                <a16:creationId xmlns:a16="http://schemas.microsoft.com/office/drawing/2014/main" id="{C9CB655B-4066-4D24-9365-FC9F94FFA81C}"/>
              </a:ext>
            </a:extLst>
          </p:cNvPr>
          <p:cNvSpPr/>
          <p:nvPr/>
        </p:nvSpPr>
        <p:spPr>
          <a:xfrm>
            <a:off x="1228973" y="5181600"/>
            <a:ext cx="1285353" cy="838200"/>
          </a:xfrm>
          <a:prstGeom prst="notchedRightArrow">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F20792BB-D78B-3DE9-F2DD-96491F86F2BF}"/>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Lst>
          </a:blip>
          <a:srcRect r="58139" b="80000"/>
          <a:stretch/>
        </p:blipFill>
        <p:spPr>
          <a:xfrm>
            <a:off x="-76200" y="1381125"/>
            <a:ext cx="685800" cy="676275"/>
          </a:xfrm>
          <a:prstGeom prst="rect">
            <a:avLst/>
          </a:prstGeom>
        </p:spPr>
      </p:pic>
      <p:pic>
        <p:nvPicPr>
          <p:cNvPr id="13" name="Picture 12">
            <a:extLst>
              <a:ext uri="{FF2B5EF4-FFF2-40B4-BE49-F238E27FC236}">
                <a16:creationId xmlns:a16="http://schemas.microsoft.com/office/drawing/2014/main" id="{12BD7201-D0B6-DA11-C7CF-C03603ED12BD}"/>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Lst>
          </a:blip>
          <a:srcRect t="24507" r="58139" b="55212"/>
          <a:stretch/>
        </p:blipFill>
        <p:spPr>
          <a:xfrm>
            <a:off x="-23001" y="2438400"/>
            <a:ext cx="685800" cy="685800"/>
          </a:xfrm>
          <a:prstGeom prst="rect">
            <a:avLst/>
          </a:prstGeom>
        </p:spPr>
      </p:pic>
      <p:pic>
        <p:nvPicPr>
          <p:cNvPr id="14" name="Picture 13">
            <a:extLst>
              <a:ext uri="{FF2B5EF4-FFF2-40B4-BE49-F238E27FC236}">
                <a16:creationId xmlns:a16="http://schemas.microsoft.com/office/drawing/2014/main" id="{F3E82EFB-4EAB-44DD-77EC-3B40E58CB724}"/>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Lst>
          </a:blip>
          <a:srcRect t="44789" r="62790" b="30422"/>
          <a:stretch/>
        </p:blipFill>
        <p:spPr>
          <a:xfrm>
            <a:off x="-76200" y="3352800"/>
            <a:ext cx="609600" cy="838200"/>
          </a:xfrm>
          <a:prstGeom prst="rect">
            <a:avLst/>
          </a:prstGeom>
        </p:spPr>
      </p:pic>
      <p:pic>
        <p:nvPicPr>
          <p:cNvPr id="15" name="Picture 14">
            <a:extLst>
              <a:ext uri="{FF2B5EF4-FFF2-40B4-BE49-F238E27FC236}">
                <a16:creationId xmlns:a16="http://schemas.microsoft.com/office/drawing/2014/main" id="{3E43C59B-A591-9968-F91B-88F4CB9CD7FE}"/>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Lst>
          </a:blip>
          <a:srcRect t="74084" r="58139" b="4507"/>
          <a:stretch/>
        </p:blipFill>
        <p:spPr>
          <a:xfrm>
            <a:off x="-76200" y="4495800"/>
            <a:ext cx="685800" cy="723900"/>
          </a:xfrm>
          <a:prstGeom prst="rect">
            <a:avLst/>
          </a:prstGeom>
        </p:spPr>
      </p:pic>
      <p:sp>
        <p:nvSpPr>
          <p:cNvPr id="16" name="Content Placeholder 2">
            <a:extLst>
              <a:ext uri="{FF2B5EF4-FFF2-40B4-BE49-F238E27FC236}">
                <a16:creationId xmlns:a16="http://schemas.microsoft.com/office/drawing/2014/main" id="{F9B883C7-D0A9-2D15-530A-74EAAE1800E2}"/>
              </a:ext>
            </a:extLst>
          </p:cNvPr>
          <p:cNvSpPr txBox="1">
            <a:spLocks/>
          </p:cNvSpPr>
          <p:nvPr/>
        </p:nvSpPr>
        <p:spPr bwMode="auto">
          <a:xfrm>
            <a:off x="533400" y="990600"/>
            <a:ext cx="8458200" cy="2895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A1AC75"/>
              </a:buClr>
              <a:buSzPct val="150000"/>
              <a:buBlip>
                <a:blip r:embed="rId6"/>
              </a:buBlip>
              <a:defRPr sz="2400" kern="1200">
                <a:solidFill>
                  <a:schemeClr val="tx1"/>
                </a:solidFill>
                <a:latin typeface="Lato" pitchFamily="34" charset="-94"/>
                <a:ea typeface="+mn-ea"/>
                <a:cs typeface="+mn-cs"/>
              </a:defRPr>
            </a:lvl1pPr>
            <a:lvl2pPr marL="742950" indent="-285750" algn="l" rtl="0" eaLnBrk="1" fontAlgn="base" hangingPunct="1">
              <a:spcBef>
                <a:spcPct val="20000"/>
              </a:spcBef>
              <a:spcAft>
                <a:spcPct val="0"/>
              </a:spcAft>
              <a:buClr>
                <a:schemeClr val="accent3"/>
              </a:buClr>
              <a:buSzPct val="115000"/>
              <a:buFont typeface="Arial"/>
              <a:buChar char="•"/>
              <a:defRPr sz="2000" kern="1200">
                <a:solidFill>
                  <a:schemeClr val="tx1"/>
                </a:solidFill>
                <a:latin typeface="Lato" pitchFamily="34" charset="-94"/>
                <a:ea typeface="+mn-ea"/>
                <a:cs typeface="+mn-cs"/>
              </a:defRPr>
            </a:lvl2pPr>
            <a:lvl3pPr marL="1143000" indent="-228600" algn="l" rtl="0" eaLnBrk="1" fontAlgn="base" hangingPunct="1">
              <a:spcBef>
                <a:spcPct val="20000"/>
              </a:spcBef>
              <a:spcAft>
                <a:spcPct val="0"/>
              </a:spcAft>
              <a:buClr>
                <a:schemeClr val="accent3"/>
              </a:buClr>
              <a:buSzPct val="115000"/>
              <a:buFont typeface="Arial"/>
              <a:buChar char="•"/>
              <a:defRPr sz="1800" kern="1200">
                <a:solidFill>
                  <a:schemeClr val="tx1"/>
                </a:solidFill>
                <a:latin typeface="Lato" pitchFamily="34" charset="-94"/>
                <a:ea typeface="+mn-ea"/>
                <a:cs typeface="+mn-cs"/>
              </a:defRPr>
            </a:lvl3pPr>
            <a:lvl4pPr marL="16002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4pPr>
            <a:lvl5pPr marL="20574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250000"/>
              </a:lnSpc>
              <a:buNone/>
            </a:pPr>
            <a:r>
              <a:rPr lang="en-US" sz="2600" dirty="0">
                <a:solidFill>
                  <a:schemeClr val="tx2"/>
                </a:solidFill>
              </a:rPr>
              <a:t>Shredders</a:t>
            </a:r>
          </a:p>
          <a:p>
            <a:pPr marL="0" indent="0">
              <a:lnSpc>
                <a:spcPct val="250000"/>
              </a:lnSpc>
              <a:buNone/>
            </a:pPr>
            <a:r>
              <a:rPr lang="en-US" sz="2600" dirty="0">
                <a:solidFill>
                  <a:schemeClr val="tx2"/>
                </a:solidFill>
              </a:rPr>
              <a:t>Scrapers</a:t>
            </a:r>
          </a:p>
          <a:p>
            <a:pPr marL="0" indent="0">
              <a:lnSpc>
                <a:spcPct val="250000"/>
              </a:lnSpc>
              <a:buNone/>
            </a:pPr>
            <a:r>
              <a:rPr lang="en-US" sz="2600" dirty="0">
                <a:solidFill>
                  <a:schemeClr val="tx2"/>
                </a:solidFill>
              </a:rPr>
              <a:t>Collectors</a:t>
            </a:r>
          </a:p>
          <a:p>
            <a:pPr marL="0" indent="0">
              <a:lnSpc>
                <a:spcPct val="250000"/>
              </a:lnSpc>
              <a:buNone/>
            </a:pPr>
            <a:r>
              <a:rPr lang="en-US" sz="2600" dirty="0">
                <a:solidFill>
                  <a:schemeClr val="tx2"/>
                </a:solidFill>
              </a:rPr>
              <a:t>Predators</a:t>
            </a:r>
          </a:p>
          <a:p>
            <a:pPr marL="0" indent="0">
              <a:lnSpc>
                <a:spcPct val="250000"/>
              </a:lnSpc>
              <a:buNone/>
            </a:pPr>
            <a:endParaRPr lang="en-US" sz="2800" dirty="0">
              <a:solidFill>
                <a:schemeClr val="tx2"/>
              </a:solidFill>
            </a:endParaRPr>
          </a:p>
        </p:txBody>
      </p:sp>
    </p:spTree>
    <p:extLst>
      <p:ext uri="{BB962C8B-B14F-4D97-AF65-F5344CB8AC3E}">
        <p14:creationId xmlns:p14="http://schemas.microsoft.com/office/powerpoint/2010/main" val="1801969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A773B7-1180-4C18-FCD9-97310ADF98BB}"/>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l="1" t="34906" r="84285" b="52744"/>
          <a:stretch/>
        </p:blipFill>
        <p:spPr>
          <a:xfrm>
            <a:off x="2281170" y="6082533"/>
            <a:ext cx="628650" cy="685800"/>
          </a:xfrm>
          <a:prstGeom prst="rect">
            <a:avLst/>
          </a:prstGeom>
        </p:spPr>
      </p:pic>
      <p:sp>
        <p:nvSpPr>
          <p:cNvPr id="4" name="Rectangle 4">
            <a:extLst>
              <a:ext uri="{FF2B5EF4-FFF2-40B4-BE49-F238E27FC236}">
                <a16:creationId xmlns:a16="http://schemas.microsoft.com/office/drawing/2014/main" id="{AB42B6D9-6D28-0104-E9B6-3A3E37F3E822}"/>
              </a:ext>
            </a:extLst>
          </p:cNvPr>
          <p:cNvSpPr>
            <a:spLocks noChangeArrowheads="1"/>
          </p:cNvSpPr>
          <p:nvPr/>
        </p:nvSpPr>
        <p:spPr bwMode="auto">
          <a:xfrm>
            <a:off x="-23001" y="-158409"/>
            <a:ext cx="8650263" cy="954941"/>
          </a:xfrm>
          <a:prstGeom prst="rect">
            <a:avLst/>
          </a:prstGeom>
          <a:noFill/>
          <a:ln>
            <a:noFill/>
          </a:ln>
          <a:effectLst/>
          <a:extLst>
            <a:ext uri="{909E8E84-426E-40DD-AFC4-6F175D3DCCD1}">
              <a14:hiddenFill xmlns:a14="http://schemas.microsoft.com/office/drawing/2010/main">
                <a:gradFill rotWithShape="0">
                  <a:gsLst>
                    <a:gs pos="0">
                      <a:schemeClr val="accent1"/>
                    </a:gs>
                    <a:gs pos="100000">
                      <a:schemeClr val="bg1"/>
                    </a:gs>
                  </a:gsLst>
                  <a:path path="shape">
                    <a:fillToRect l="50000" t="50000" r="50000" b="50000"/>
                  </a:path>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defRPr/>
            </a:pPr>
            <a:r>
              <a:rPr lang="en-US" altLang="en-US" sz="4000" b="1" dirty="0">
                <a:solidFill>
                  <a:schemeClr val="bg1"/>
                </a:solidFill>
                <a:latin typeface="Arial" panose="020B0604020202020204" pitchFamily="34" charset="0"/>
                <a:cs typeface="Arial" panose="020B0604020202020204" pitchFamily="34" charset="0"/>
              </a:rPr>
              <a:t>MOVEMENT</a:t>
            </a:r>
          </a:p>
        </p:txBody>
      </p:sp>
      <p:pic>
        <p:nvPicPr>
          <p:cNvPr id="5" name="Picture 4">
            <a:extLst>
              <a:ext uri="{FF2B5EF4-FFF2-40B4-BE49-F238E27FC236}">
                <a16:creationId xmlns:a16="http://schemas.microsoft.com/office/drawing/2014/main" id="{E9155737-89C9-B8E7-2731-F241D7598F50}"/>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r="84286" b="85548"/>
          <a:stretch/>
        </p:blipFill>
        <p:spPr>
          <a:xfrm>
            <a:off x="2313648" y="833224"/>
            <a:ext cx="628650" cy="802541"/>
          </a:xfrm>
          <a:prstGeom prst="rect">
            <a:avLst/>
          </a:prstGeom>
        </p:spPr>
      </p:pic>
      <p:pic>
        <p:nvPicPr>
          <p:cNvPr id="6" name="Picture 5">
            <a:extLst>
              <a:ext uri="{FF2B5EF4-FFF2-40B4-BE49-F238E27FC236}">
                <a16:creationId xmlns:a16="http://schemas.microsoft.com/office/drawing/2014/main" id="{2CD6CF57-077A-5792-99BB-6C370AD9EBC5}"/>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t="19811" r="84286" b="67839"/>
          <a:stretch/>
        </p:blipFill>
        <p:spPr>
          <a:xfrm>
            <a:off x="2162175" y="3877188"/>
            <a:ext cx="628650" cy="685800"/>
          </a:xfrm>
          <a:prstGeom prst="rect">
            <a:avLst/>
          </a:prstGeom>
        </p:spPr>
      </p:pic>
      <p:pic>
        <p:nvPicPr>
          <p:cNvPr id="7" name="Picture 6">
            <a:extLst>
              <a:ext uri="{FF2B5EF4-FFF2-40B4-BE49-F238E27FC236}">
                <a16:creationId xmlns:a16="http://schemas.microsoft.com/office/drawing/2014/main" id="{A228A05E-BD14-7970-9C8E-3E0B13F906AD}"/>
              </a:ext>
            </a:extLst>
          </p:cNvPr>
          <p:cNvPicPr>
            <a:picLocks noChangeAspect="1"/>
          </p:cNvPicPr>
          <p:nvPr/>
        </p:nvPicPr>
        <p:blipFill rotWithShape="1">
          <a:blip r:embed="rId5"/>
          <a:srcRect t="52745" r="82381" b="34905"/>
          <a:stretch/>
        </p:blipFill>
        <p:spPr>
          <a:xfrm>
            <a:off x="5638800" y="1355783"/>
            <a:ext cx="704850" cy="685800"/>
          </a:xfrm>
          <a:prstGeom prst="rect">
            <a:avLst/>
          </a:prstGeom>
        </p:spPr>
      </p:pic>
      <p:pic>
        <p:nvPicPr>
          <p:cNvPr id="8" name="Picture 7">
            <a:extLst>
              <a:ext uri="{FF2B5EF4-FFF2-40B4-BE49-F238E27FC236}">
                <a16:creationId xmlns:a16="http://schemas.microsoft.com/office/drawing/2014/main" id="{ECF50492-45E4-81AA-2624-97CB0CAE1E61}"/>
              </a:ext>
            </a:extLst>
          </p:cNvPr>
          <p:cNvPicPr>
            <a:picLocks noChangeAspect="1"/>
          </p:cNvPicPr>
          <p:nvPr/>
        </p:nvPicPr>
        <p:blipFill rotWithShape="1">
          <a:blip r:embed="rId5"/>
          <a:srcRect l="1" t="76072" r="84285" b="12950"/>
          <a:stretch/>
        </p:blipFill>
        <p:spPr>
          <a:xfrm>
            <a:off x="5656261" y="4494060"/>
            <a:ext cx="628650" cy="609600"/>
          </a:xfrm>
          <a:prstGeom prst="rect">
            <a:avLst/>
          </a:prstGeom>
        </p:spPr>
      </p:pic>
      <p:pic>
        <p:nvPicPr>
          <p:cNvPr id="9" name="Picture 8">
            <a:extLst>
              <a:ext uri="{FF2B5EF4-FFF2-40B4-BE49-F238E27FC236}">
                <a16:creationId xmlns:a16="http://schemas.microsoft.com/office/drawing/2014/main" id="{6B2AF385-23E3-7483-E0D5-68BF9FB9F3F2}"/>
              </a:ext>
            </a:extLst>
          </p:cNvPr>
          <p:cNvPicPr>
            <a:picLocks noChangeAspect="1"/>
          </p:cNvPicPr>
          <p:nvPr/>
        </p:nvPicPr>
        <p:blipFill rotWithShape="1">
          <a:blip r:embed="rId6"/>
          <a:srcRect l="30445" t="22690" r="30443" b="11957"/>
          <a:stretch/>
        </p:blipFill>
        <p:spPr>
          <a:xfrm>
            <a:off x="3091063" y="889066"/>
            <a:ext cx="1948329" cy="2170386"/>
          </a:xfrm>
          <a:prstGeom prst="rect">
            <a:avLst/>
          </a:prstGeom>
        </p:spPr>
      </p:pic>
      <p:pic>
        <p:nvPicPr>
          <p:cNvPr id="10" name="Picture 9">
            <a:extLst>
              <a:ext uri="{FF2B5EF4-FFF2-40B4-BE49-F238E27FC236}">
                <a16:creationId xmlns:a16="http://schemas.microsoft.com/office/drawing/2014/main" id="{895C11AF-7754-B735-1D9D-6872CB0E4830}"/>
              </a:ext>
            </a:extLst>
          </p:cNvPr>
          <p:cNvPicPr>
            <a:picLocks noChangeAspect="1"/>
          </p:cNvPicPr>
          <p:nvPr/>
        </p:nvPicPr>
        <p:blipFill>
          <a:blip r:embed="rId7"/>
          <a:stretch>
            <a:fillRect/>
          </a:stretch>
        </p:blipFill>
        <p:spPr>
          <a:xfrm>
            <a:off x="253689" y="3315912"/>
            <a:ext cx="1893464" cy="1893464"/>
          </a:xfrm>
          <a:prstGeom prst="rect">
            <a:avLst/>
          </a:prstGeom>
        </p:spPr>
      </p:pic>
      <p:pic>
        <p:nvPicPr>
          <p:cNvPr id="11" name="Picture 10">
            <a:extLst>
              <a:ext uri="{FF2B5EF4-FFF2-40B4-BE49-F238E27FC236}">
                <a16:creationId xmlns:a16="http://schemas.microsoft.com/office/drawing/2014/main" id="{252D6D7E-3BCE-8BA3-9EF7-77CF2F4B3884}"/>
              </a:ext>
            </a:extLst>
          </p:cNvPr>
          <p:cNvPicPr>
            <a:picLocks noChangeAspect="1"/>
          </p:cNvPicPr>
          <p:nvPr/>
        </p:nvPicPr>
        <p:blipFill>
          <a:blip r:embed="rId8"/>
          <a:stretch>
            <a:fillRect/>
          </a:stretch>
        </p:blipFill>
        <p:spPr>
          <a:xfrm>
            <a:off x="3042443" y="4876800"/>
            <a:ext cx="2466975" cy="1847850"/>
          </a:xfrm>
          <a:prstGeom prst="rect">
            <a:avLst/>
          </a:prstGeom>
        </p:spPr>
      </p:pic>
      <p:pic>
        <p:nvPicPr>
          <p:cNvPr id="12" name="Picture 11">
            <a:extLst>
              <a:ext uri="{FF2B5EF4-FFF2-40B4-BE49-F238E27FC236}">
                <a16:creationId xmlns:a16="http://schemas.microsoft.com/office/drawing/2014/main" id="{615570AF-7E42-6777-C9E2-A4EC59B9818D}"/>
              </a:ext>
            </a:extLst>
          </p:cNvPr>
          <p:cNvPicPr>
            <a:picLocks noChangeAspect="1"/>
          </p:cNvPicPr>
          <p:nvPr/>
        </p:nvPicPr>
        <p:blipFill>
          <a:blip r:embed="rId9"/>
          <a:stretch>
            <a:fillRect/>
          </a:stretch>
        </p:blipFill>
        <p:spPr>
          <a:xfrm>
            <a:off x="5656261" y="2123649"/>
            <a:ext cx="2816772" cy="1408386"/>
          </a:xfrm>
          <a:prstGeom prst="rect">
            <a:avLst/>
          </a:prstGeom>
        </p:spPr>
      </p:pic>
      <p:pic>
        <p:nvPicPr>
          <p:cNvPr id="13" name="Picture 12">
            <a:extLst>
              <a:ext uri="{FF2B5EF4-FFF2-40B4-BE49-F238E27FC236}">
                <a16:creationId xmlns:a16="http://schemas.microsoft.com/office/drawing/2014/main" id="{2C8D634C-C2CF-6C41-1225-F8B22A5A537E}"/>
              </a:ext>
            </a:extLst>
          </p:cNvPr>
          <p:cNvPicPr>
            <a:picLocks noChangeAspect="1"/>
          </p:cNvPicPr>
          <p:nvPr/>
        </p:nvPicPr>
        <p:blipFill>
          <a:blip r:embed="rId10"/>
          <a:stretch>
            <a:fillRect/>
          </a:stretch>
        </p:blipFill>
        <p:spPr>
          <a:xfrm>
            <a:off x="6381750" y="4556793"/>
            <a:ext cx="2247900" cy="1495425"/>
          </a:xfrm>
          <a:prstGeom prst="rect">
            <a:avLst/>
          </a:prstGeom>
        </p:spPr>
      </p:pic>
      <p:sp>
        <p:nvSpPr>
          <p:cNvPr id="14" name="Content Placeholder 2">
            <a:extLst>
              <a:ext uri="{FF2B5EF4-FFF2-40B4-BE49-F238E27FC236}">
                <a16:creationId xmlns:a16="http://schemas.microsoft.com/office/drawing/2014/main" id="{D2A1EC54-64F6-659D-C951-1054A2A8DA1E}"/>
              </a:ext>
            </a:extLst>
          </p:cNvPr>
          <p:cNvSpPr txBox="1">
            <a:spLocks/>
          </p:cNvSpPr>
          <p:nvPr/>
        </p:nvSpPr>
        <p:spPr bwMode="auto">
          <a:xfrm>
            <a:off x="6381750" y="3623156"/>
            <a:ext cx="2362200" cy="12765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A1AC75"/>
              </a:buClr>
              <a:buSzPct val="150000"/>
              <a:buBlip>
                <a:blip r:embed="rId11"/>
              </a:buBlip>
              <a:defRPr sz="2400" kern="1200">
                <a:solidFill>
                  <a:schemeClr val="tx1"/>
                </a:solidFill>
                <a:latin typeface="Lato" pitchFamily="34" charset="-94"/>
                <a:ea typeface="+mn-ea"/>
                <a:cs typeface="+mn-cs"/>
              </a:defRPr>
            </a:lvl1pPr>
            <a:lvl2pPr marL="742950" indent="-285750" algn="l" rtl="0" eaLnBrk="1" fontAlgn="base" hangingPunct="1">
              <a:spcBef>
                <a:spcPct val="20000"/>
              </a:spcBef>
              <a:spcAft>
                <a:spcPct val="0"/>
              </a:spcAft>
              <a:buClr>
                <a:schemeClr val="accent3"/>
              </a:buClr>
              <a:buSzPct val="115000"/>
              <a:buFont typeface="Arial"/>
              <a:buChar char="•"/>
              <a:defRPr sz="2000" kern="1200">
                <a:solidFill>
                  <a:schemeClr val="tx1"/>
                </a:solidFill>
                <a:latin typeface="Lato" pitchFamily="34" charset="-94"/>
                <a:ea typeface="+mn-ea"/>
                <a:cs typeface="+mn-cs"/>
              </a:defRPr>
            </a:lvl2pPr>
            <a:lvl3pPr marL="1143000" indent="-228600" algn="l" rtl="0" eaLnBrk="1" fontAlgn="base" hangingPunct="1">
              <a:spcBef>
                <a:spcPct val="20000"/>
              </a:spcBef>
              <a:spcAft>
                <a:spcPct val="0"/>
              </a:spcAft>
              <a:buClr>
                <a:schemeClr val="accent3"/>
              </a:buClr>
              <a:buSzPct val="115000"/>
              <a:buFont typeface="Arial"/>
              <a:buChar char="•"/>
              <a:defRPr sz="1800" kern="1200">
                <a:solidFill>
                  <a:schemeClr val="tx1"/>
                </a:solidFill>
                <a:latin typeface="Lato" pitchFamily="34" charset="-94"/>
                <a:ea typeface="+mn-ea"/>
                <a:cs typeface="+mn-cs"/>
              </a:defRPr>
            </a:lvl3pPr>
            <a:lvl4pPr marL="16002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4pPr>
            <a:lvl5pPr marL="20574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250000"/>
              </a:lnSpc>
              <a:buNone/>
            </a:pPr>
            <a:r>
              <a:rPr lang="en-US" sz="2600" dirty="0">
                <a:solidFill>
                  <a:schemeClr val="tx2"/>
                </a:solidFill>
              </a:rPr>
              <a:t>Clingers</a:t>
            </a:r>
          </a:p>
          <a:p>
            <a:pPr marL="0" indent="0">
              <a:lnSpc>
                <a:spcPct val="250000"/>
              </a:lnSpc>
              <a:buNone/>
            </a:pPr>
            <a:endParaRPr lang="en-US" sz="2800" dirty="0">
              <a:solidFill>
                <a:schemeClr val="tx2"/>
              </a:solidFill>
            </a:endParaRPr>
          </a:p>
        </p:txBody>
      </p:sp>
      <p:sp>
        <p:nvSpPr>
          <p:cNvPr id="15" name="Content Placeholder 2">
            <a:extLst>
              <a:ext uri="{FF2B5EF4-FFF2-40B4-BE49-F238E27FC236}">
                <a16:creationId xmlns:a16="http://schemas.microsoft.com/office/drawing/2014/main" id="{D255C59D-52B3-4FFB-6874-9E000B698255}"/>
              </a:ext>
            </a:extLst>
          </p:cNvPr>
          <p:cNvSpPr txBox="1">
            <a:spLocks/>
          </p:cNvSpPr>
          <p:nvPr/>
        </p:nvSpPr>
        <p:spPr bwMode="auto">
          <a:xfrm>
            <a:off x="6381750" y="1066800"/>
            <a:ext cx="2362200" cy="12765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A1AC75"/>
              </a:buClr>
              <a:buSzPct val="150000"/>
              <a:buBlip>
                <a:blip r:embed="rId11"/>
              </a:buBlip>
              <a:defRPr sz="2400" kern="1200">
                <a:solidFill>
                  <a:schemeClr val="tx1"/>
                </a:solidFill>
                <a:latin typeface="Lato" pitchFamily="34" charset="-94"/>
                <a:ea typeface="+mn-ea"/>
                <a:cs typeface="+mn-cs"/>
              </a:defRPr>
            </a:lvl1pPr>
            <a:lvl2pPr marL="742950" indent="-285750" algn="l" rtl="0" eaLnBrk="1" fontAlgn="base" hangingPunct="1">
              <a:spcBef>
                <a:spcPct val="20000"/>
              </a:spcBef>
              <a:spcAft>
                <a:spcPct val="0"/>
              </a:spcAft>
              <a:buClr>
                <a:schemeClr val="accent3"/>
              </a:buClr>
              <a:buSzPct val="115000"/>
              <a:buFont typeface="Arial"/>
              <a:buChar char="•"/>
              <a:defRPr sz="2000" kern="1200">
                <a:solidFill>
                  <a:schemeClr val="tx1"/>
                </a:solidFill>
                <a:latin typeface="Lato" pitchFamily="34" charset="-94"/>
                <a:ea typeface="+mn-ea"/>
                <a:cs typeface="+mn-cs"/>
              </a:defRPr>
            </a:lvl2pPr>
            <a:lvl3pPr marL="1143000" indent="-228600" algn="l" rtl="0" eaLnBrk="1" fontAlgn="base" hangingPunct="1">
              <a:spcBef>
                <a:spcPct val="20000"/>
              </a:spcBef>
              <a:spcAft>
                <a:spcPct val="0"/>
              </a:spcAft>
              <a:buClr>
                <a:schemeClr val="accent3"/>
              </a:buClr>
              <a:buSzPct val="115000"/>
              <a:buFont typeface="Arial"/>
              <a:buChar char="•"/>
              <a:defRPr sz="1800" kern="1200">
                <a:solidFill>
                  <a:schemeClr val="tx1"/>
                </a:solidFill>
                <a:latin typeface="Lato" pitchFamily="34" charset="-94"/>
                <a:ea typeface="+mn-ea"/>
                <a:cs typeface="+mn-cs"/>
              </a:defRPr>
            </a:lvl3pPr>
            <a:lvl4pPr marL="16002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4pPr>
            <a:lvl5pPr marL="20574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250000"/>
              </a:lnSpc>
              <a:buNone/>
            </a:pPr>
            <a:r>
              <a:rPr lang="en-US" sz="2600" dirty="0">
                <a:solidFill>
                  <a:schemeClr val="tx2"/>
                </a:solidFill>
              </a:rPr>
              <a:t>Burrowers</a:t>
            </a:r>
          </a:p>
          <a:p>
            <a:pPr marL="0" indent="0">
              <a:lnSpc>
                <a:spcPct val="250000"/>
              </a:lnSpc>
              <a:buNone/>
            </a:pPr>
            <a:endParaRPr lang="en-US" sz="2800" dirty="0">
              <a:solidFill>
                <a:schemeClr val="tx2"/>
              </a:solidFill>
            </a:endParaRPr>
          </a:p>
        </p:txBody>
      </p:sp>
      <p:sp>
        <p:nvSpPr>
          <p:cNvPr id="16" name="Content Placeholder 2">
            <a:extLst>
              <a:ext uri="{FF2B5EF4-FFF2-40B4-BE49-F238E27FC236}">
                <a16:creationId xmlns:a16="http://schemas.microsoft.com/office/drawing/2014/main" id="{45E301F5-8AAD-E448-724C-69A3475C9674}"/>
              </a:ext>
            </a:extLst>
          </p:cNvPr>
          <p:cNvSpPr txBox="1">
            <a:spLocks/>
          </p:cNvSpPr>
          <p:nvPr/>
        </p:nvSpPr>
        <p:spPr bwMode="auto">
          <a:xfrm>
            <a:off x="1295400" y="5124263"/>
            <a:ext cx="2362200" cy="12765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A1AC75"/>
              </a:buClr>
              <a:buSzPct val="150000"/>
              <a:buBlip>
                <a:blip r:embed="rId11"/>
              </a:buBlip>
              <a:defRPr sz="2400" kern="1200">
                <a:solidFill>
                  <a:schemeClr val="tx1"/>
                </a:solidFill>
                <a:latin typeface="Lato" pitchFamily="34" charset="-94"/>
                <a:ea typeface="+mn-ea"/>
                <a:cs typeface="+mn-cs"/>
              </a:defRPr>
            </a:lvl1pPr>
            <a:lvl2pPr marL="742950" indent="-285750" algn="l" rtl="0" eaLnBrk="1" fontAlgn="base" hangingPunct="1">
              <a:spcBef>
                <a:spcPct val="20000"/>
              </a:spcBef>
              <a:spcAft>
                <a:spcPct val="0"/>
              </a:spcAft>
              <a:buClr>
                <a:schemeClr val="accent3"/>
              </a:buClr>
              <a:buSzPct val="115000"/>
              <a:buFont typeface="Arial"/>
              <a:buChar char="•"/>
              <a:defRPr sz="2000" kern="1200">
                <a:solidFill>
                  <a:schemeClr val="tx1"/>
                </a:solidFill>
                <a:latin typeface="Lato" pitchFamily="34" charset="-94"/>
                <a:ea typeface="+mn-ea"/>
                <a:cs typeface="+mn-cs"/>
              </a:defRPr>
            </a:lvl2pPr>
            <a:lvl3pPr marL="1143000" indent="-228600" algn="l" rtl="0" eaLnBrk="1" fontAlgn="base" hangingPunct="1">
              <a:spcBef>
                <a:spcPct val="20000"/>
              </a:spcBef>
              <a:spcAft>
                <a:spcPct val="0"/>
              </a:spcAft>
              <a:buClr>
                <a:schemeClr val="accent3"/>
              </a:buClr>
              <a:buSzPct val="115000"/>
              <a:buFont typeface="Arial"/>
              <a:buChar char="•"/>
              <a:defRPr sz="1800" kern="1200">
                <a:solidFill>
                  <a:schemeClr val="tx1"/>
                </a:solidFill>
                <a:latin typeface="Lato" pitchFamily="34" charset="-94"/>
                <a:ea typeface="+mn-ea"/>
                <a:cs typeface="+mn-cs"/>
              </a:defRPr>
            </a:lvl3pPr>
            <a:lvl4pPr marL="16002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4pPr>
            <a:lvl5pPr marL="20574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250000"/>
              </a:lnSpc>
              <a:buNone/>
            </a:pPr>
            <a:r>
              <a:rPr lang="en-US" sz="2600" dirty="0">
                <a:solidFill>
                  <a:schemeClr val="tx2"/>
                </a:solidFill>
              </a:rPr>
              <a:t>Swimmers</a:t>
            </a:r>
          </a:p>
          <a:p>
            <a:pPr marL="0" indent="0">
              <a:lnSpc>
                <a:spcPct val="250000"/>
              </a:lnSpc>
              <a:buNone/>
            </a:pPr>
            <a:endParaRPr lang="en-US" sz="2800" dirty="0">
              <a:solidFill>
                <a:schemeClr val="tx2"/>
              </a:solidFill>
            </a:endParaRPr>
          </a:p>
        </p:txBody>
      </p:sp>
      <p:sp>
        <p:nvSpPr>
          <p:cNvPr id="17" name="Content Placeholder 2">
            <a:extLst>
              <a:ext uri="{FF2B5EF4-FFF2-40B4-BE49-F238E27FC236}">
                <a16:creationId xmlns:a16="http://schemas.microsoft.com/office/drawing/2014/main" id="{0F495A1D-003D-1967-70D1-698F6643679F}"/>
              </a:ext>
            </a:extLst>
          </p:cNvPr>
          <p:cNvSpPr txBox="1">
            <a:spLocks/>
          </p:cNvSpPr>
          <p:nvPr/>
        </p:nvSpPr>
        <p:spPr bwMode="auto">
          <a:xfrm>
            <a:off x="2133600" y="2971800"/>
            <a:ext cx="2362200" cy="12765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A1AC75"/>
              </a:buClr>
              <a:buSzPct val="150000"/>
              <a:buBlip>
                <a:blip r:embed="rId11"/>
              </a:buBlip>
              <a:defRPr sz="2400" kern="1200">
                <a:solidFill>
                  <a:schemeClr val="tx1"/>
                </a:solidFill>
                <a:latin typeface="Lato" pitchFamily="34" charset="-94"/>
                <a:ea typeface="+mn-ea"/>
                <a:cs typeface="+mn-cs"/>
              </a:defRPr>
            </a:lvl1pPr>
            <a:lvl2pPr marL="742950" indent="-285750" algn="l" rtl="0" eaLnBrk="1" fontAlgn="base" hangingPunct="1">
              <a:spcBef>
                <a:spcPct val="20000"/>
              </a:spcBef>
              <a:spcAft>
                <a:spcPct val="0"/>
              </a:spcAft>
              <a:buClr>
                <a:schemeClr val="accent3"/>
              </a:buClr>
              <a:buSzPct val="115000"/>
              <a:buFont typeface="Arial"/>
              <a:buChar char="•"/>
              <a:defRPr sz="2000" kern="1200">
                <a:solidFill>
                  <a:schemeClr val="tx1"/>
                </a:solidFill>
                <a:latin typeface="Lato" pitchFamily="34" charset="-94"/>
                <a:ea typeface="+mn-ea"/>
                <a:cs typeface="+mn-cs"/>
              </a:defRPr>
            </a:lvl2pPr>
            <a:lvl3pPr marL="1143000" indent="-228600" algn="l" rtl="0" eaLnBrk="1" fontAlgn="base" hangingPunct="1">
              <a:spcBef>
                <a:spcPct val="20000"/>
              </a:spcBef>
              <a:spcAft>
                <a:spcPct val="0"/>
              </a:spcAft>
              <a:buClr>
                <a:schemeClr val="accent3"/>
              </a:buClr>
              <a:buSzPct val="115000"/>
              <a:buFont typeface="Arial"/>
              <a:buChar char="•"/>
              <a:defRPr sz="1800" kern="1200">
                <a:solidFill>
                  <a:schemeClr val="tx1"/>
                </a:solidFill>
                <a:latin typeface="Lato" pitchFamily="34" charset="-94"/>
                <a:ea typeface="+mn-ea"/>
                <a:cs typeface="+mn-cs"/>
              </a:defRPr>
            </a:lvl3pPr>
            <a:lvl4pPr marL="16002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4pPr>
            <a:lvl5pPr marL="20574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250000"/>
              </a:lnSpc>
              <a:buNone/>
            </a:pPr>
            <a:r>
              <a:rPr lang="en-US" sz="2600" dirty="0">
                <a:solidFill>
                  <a:schemeClr val="tx2"/>
                </a:solidFill>
              </a:rPr>
              <a:t>Crawlers</a:t>
            </a:r>
          </a:p>
          <a:p>
            <a:pPr marL="0" indent="0">
              <a:lnSpc>
                <a:spcPct val="250000"/>
              </a:lnSpc>
              <a:buNone/>
            </a:pPr>
            <a:endParaRPr lang="en-US" sz="2800" dirty="0">
              <a:solidFill>
                <a:schemeClr val="tx2"/>
              </a:solidFill>
            </a:endParaRPr>
          </a:p>
        </p:txBody>
      </p:sp>
      <p:sp>
        <p:nvSpPr>
          <p:cNvPr id="18" name="Content Placeholder 2">
            <a:extLst>
              <a:ext uri="{FF2B5EF4-FFF2-40B4-BE49-F238E27FC236}">
                <a16:creationId xmlns:a16="http://schemas.microsoft.com/office/drawing/2014/main" id="{AA22D608-E267-5350-808F-E62EA0AF7F00}"/>
              </a:ext>
            </a:extLst>
          </p:cNvPr>
          <p:cNvSpPr txBox="1">
            <a:spLocks/>
          </p:cNvSpPr>
          <p:nvPr/>
        </p:nvSpPr>
        <p:spPr bwMode="auto">
          <a:xfrm>
            <a:off x="1447800" y="1216128"/>
            <a:ext cx="2362200" cy="12765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A1AC75"/>
              </a:buClr>
              <a:buSzPct val="150000"/>
              <a:buBlip>
                <a:blip r:embed="rId11"/>
              </a:buBlip>
              <a:defRPr sz="2400" kern="1200">
                <a:solidFill>
                  <a:schemeClr val="tx1"/>
                </a:solidFill>
                <a:latin typeface="Lato" pitchFamily="34" charset="-94"/>
                <a:ea typeface="+mn-ea"/>
                <a:cs typeface="+mn-cs"/>
              </a:defRPr>
            </a:lvl1pPr>
            <a:lvl2pPr marL="742950" indent="-285750" algn="l" rtl="0" eaLnBrk="1" fontAlgn="base" hangingPunct="1">
              <a:spcBef>
                <a:spcPct val="20000"/>
              </a:spcBef>
              <a:spcAft>
                <a:spcPct val="0"/>
              </a:spcAft>
              <a:buClr>
                <a:schemeClr val="accent3"/>
              </a:buClr>
              <a:buSzPct val="115000"/>
              <a:buFont typeface="Arial"/>
              <a:buChar char="•"/>
              <a:defRPr sz="2000" kern="1200">
                <a:solidFill>
                  <a:schemeClr val="tx1"/>
                </a:solidFill>
                <a:latin typeface="Lato" pitchFamily="34" charset="-94"/>
                <a:ea typeface="+mn-ea"/>
                <a:cs typeface="+mn-cs"/>
              </a:defRPr>
            </a:lvl2pPr>
            <a:lvl3pPr marL="1143000" indent="-228600" algn="l" rtl="0" eaLnBrk="1" fontAlgn="base" hangingPunct="1">
              <a:spcBef>
                <a:spcPct val="20000"/>
              </a:spcBef>
              <a:spcAft>
                <a:spcPct val="0"/>
              </a:spcAft>
              <a:buClr>
                <a:schemeClr val="accent3"/>
              </a:buClr>
              <a:buSzPct val="115000"/>
              <a:buFont typeface="Arial"/>
              <a:buChar char="•"/>
              <a:defRPr sz="1800" kern="1200">
                <a:solidFill>
                  <a:schemeClr val="tx1"/>
                </a:solidFill>
                <a:latin typeface="Lato" pitchFamily="34" charset="-94"/>
                <a:ea typeface="+mn-ea"/>
                <a:cs typeface="+mn-cs"/>
              </a:defRPr>
            </a:lvl3pPr>
            <a:lvl4pPr marL="16002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4pPr>
            <a:lvl5pPr marL="20574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250000"/>
              </a:lnSpc>
              <a:buNone/>
            </a:pPr>
            <a:r>
              <a:rPr lang="en-US" sz="2600" dirty="0">
                <a:solidFill>
                  <a:schemeClr val="tx2"/>
                </a:solidFill>
              </a:rPr>
              <a:t>Climbers</a:t>
            </a:r>
          </a:p>
          <a:p>
            <a:pPr marL="0" indent="0">
              <a:lnSpc>
                <a:spcPct val="250000"/>
              </a:lnSpc>
              <a:buNone/>
            </a:pPr>
            <a:endParaRPr lang="en-US" sz="2800" dirty="0">
              <a:solidFill>
                <a:schemeClr val="tx2"/>
              </a:solidFill>
            </a:endParaRPr>
          </a:p>
        </p:txBody>
      </p:sp>
    </p:spTree>
    <p:extLst>
      <p:ext uri="{BB962C8B-B14F-4D97-AF65-F5344CB8AC3E}">
        <p14:creationId xmlns:p14="http://schemas.microsoft.com/office/powerpoint/2010/main" val="864559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CBC8FF-F5CA-4DFD-8FE5-488488F4A60B}"/>
              </a:ext>
            </a:extLst>
          </p:cNvPr>
          <p:cNvPicPr>
            <a:picLocks noChangeAspect="1"/>
          </p:cNvPicPr>
          <p:nvPr/>
        </p:nvPicPr>
        <p:blipFill>
          <a:blip r:embed="rId3"/>
          <a:stretch>
            <a:fillRect/>
          </a:stretch>
        </p:blipFill>
        <p:spPr>
          <a:xfrm>
            <a:off x="0" y="609600"/>
            <a:ext cx="9144000" cy="6248400"/>
          </a:xfrm>
          <a:prstGeom prst="rect">
            <a:avLst/>
          </a:prstGeom>
        </p:spPr>
      </p:pic>
      <p:sp>
        <p:nvSpPr>
          <p:cNvPr id="3" name="Rectangle 4">
            <a:extLst>
              <a:ext uri="{FF2B5EF4-FFF2-40B4-BE49-F238E27FC236}">
                <a16:creationId xmlns:a16="http://schemas.microsoft.com/office/drawing/2014/main" id="{AB8A87D4-29C1-451E-A170-E55B7884BA97}"/>
              </a:ext>
            </a:extLst>
          </p:cNvPr>
          <p:cNvSpPr>
            <a:spLocks noChangeArrowheads="1"/>
          </p:cNvSpPr>
          <p:nvPr/>
        </p:nvSpPr>
        <p:spPr bwMode="auto">
          <a:xfrm>
            <a:off x="-23001" y="-158409"/>
            <a:ext cx="8650263" cy="954941"/>
          </a:xfrm>
          <a:prstGeom prst="rect">
            <a:avLst/>
          </a:prstGeom>
          <a:noFill/>
          <a:ln>
            <a:noFill/>
          </a:ln>
          <a:effectLst/>
          <a:extLst>
            <a:ext uri="{909E8E84-426E-40DD-AFC4-6F175D3DCCD1}">
              <a14:hiddenFill xmlns:a14="http://schemas.microsoft.com/office/drawing/2010/main">
                <a:gradFill rotWithShape="0">
                  <a:gsLst>
                    <a:gs pos="0">
                      <a:schemeClr val="accent1"/>
                    </a:gs>
                    <a:gs pos="100000">
                      <a:schemeClr val="bg1"/>
                    </a:gs>
                  </a:gsLst>
                  <a:path path="shape">
                    <a:fillToRect l="50000" t="50000" r="50000" b="50000"/>
                  </a:path>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defRPr/>
            </a:pPr>
            <a:r>
              <a:rPr lang="en-US" altLang="en-US" sz="4000" b="1" dirty="0">
                <a:solidFill>
                  <a:schemeClr val="bg1"/>
                </a:solidFill>
                <a:latin typeface="Arial" panose="020B0604020202020204" pitchFamily="34" charset="0"/>
                <a:cs typeface="Arial" panose="020B0604020202020204" pitchFamily="34" charset="0"/>
              </a:rPr>
              <a:t>STREAM HABITATS</a:t>
            </a:r>
          </a:p>
        </p:txBody>
      </p:sp>
      <p:sp>
        <p:nvSpPr>
          <p:cNvPr id="5" name="TextBox 4">
            <a:extLst>
              <a:ext uri="{FF2B5EF4-FFF2-40B4-BE49-F238E27FC236}">
                <a16:creationId xmlns:a16="http://schemas.microsoft.com/office/drawing/2014/main" id="{F6C5AD41-A990-45E8-A6E6-43E835176320}"/>
              </a:ext>
            </a:extLst>
          </p:cNvPr>
          <p:cNvSpPr txBox="1"/>
          <p:nvPr/>
        </p:nvSpPr>
        <p:spPr bwMode="auto">
          <a:xfrm>
            <a:off x="6877064" y="1306851"/>
            <a:ext cx="2150262" cy="58477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r>
              <a:rPr lang="en-US" sz="3200" b="1" i="0" cap="all"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POOL</a:t>
            </a:r>
            <a:endParaRPr lang="en-US" b="1" i="0" cap="all"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cxnSp>
        <p:nvCxnSpPr>
          <p:cNvPr id="7" name="Straight Arrow Connector 6">
            <a:extLst>
              <a:ext uri="{FF2B5EF4-FFF2-40B4-BE49-F238E27FC236}">
                <a16:creationId xmlns:a16="http://schemas.microsoft.com/office/drawing/2014/main" id="{84149DE6-EB73-4B99-A663-B75886905C40}"/>
              </a:ext>
            </a:extLst>
          </p:cNvPr>
          <p:cNvCxnSpPr>
            <a:cxnSpLocks/>
          </p:cNvCxnSpPr>
          <p:nvPr/>
        </p:nvCxnSpPr>
        <p:spPr>
          <a:xfrm flipH="1" flipV="1">
            <a:off x="5154325" y="2127952"/>
            <a:ext cx="1654990" cy="1520996"/>
          </a:xfrm>
          <a:prstGeom prst="straightConnector1">
            <a:avLst/>
          </a:prstGeom>
          <a:ln w="38100">
            <a:solidFill>
              <a:schemeClr val="bg1"/>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63998B86-1C88-402B-8973-EA4C455D3007}"/>
              </a:ext>
            </a:extLst>
          </p:cNvPr>
          <p:cNvCxnSpPr>
            <a:cxnSpLocks/>
          </p:cNvCxnSpPr>
          <p:nvPr/>
        </p:nvCxnSpPr>
        <p:spPr>
          <a:xfrm flipH="1">
            <a:off x="3026590" y="4058033"/>
            <a:ext cx="3805252" cy="838200"/>
          </a:xfrm>
          <a:prstGeom prst="straightConnector1">
            <a:avLst/>
          </a:prstGeom>
          <a:ln w="38100">
            <a:solidFill>
              <a:schemeClr val="bg1"/>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651B6A6C-024B-43AD-B273-723DCE8D988C}"/>
              </a:ext>
            </a:extLst>
          </p:cNvPr>
          <p:cNvSpPr txBox="1"/>
          <p:nvPr/>
        </p:nvSpPr>
        <p:spPr bwMode="auto">
          <a:xfrm>
            <a:off x="6912790" y="3581400"/>
            <a:ext cx="2150262" cy="58477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r>
              <a:rPr lang="en-US" sz="3200" b="1" i="0" cap="all"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Riffle</a:t>
            </a:r>
            <a:endParaRPr lang="en-US" b="1" i="0" cap="all"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cxnSp>
        <p:nvCxnSpPr>
          <p:cNvPr id="18" name="Straight Arrow Connector 17">
            <a:extLst>
              <a:ext uri="{FF2B5EF4-FFF2-40B4-BE49-F238E27FC236}">
                <a16:creationId xmlns:a16="http://schemas.microsoft.com/office/drawing/2014/main" id="{E8441411-308A-4A3F-A1A6-49DE9FC09514}"/>
              </a:ext>
            </a:extLst>
          </p:cNvPr>
          <p:cNvCxnSpPr>
            <a:cxnSpLocks/>
          </p:cNvCxnSpPr>
          <p:nvPr/>
        </p:nvCxnSpPr>
        <p:spPr>
          <a:xfrm flipH="1">
            <a:off x="6049568" y="1718867"/>
            <a:ext cx="782274" cy="870010"/>
          </a:xfrm>
          <a:prstGeom prst="straightConnector1">
            <a:avLst/>
          </a:prstGeom>
          <a:ln w="38100">
            <a:solidFill>
              <a:schemeClr val="bg1"/>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A1594FE7-7FDC-44BD-83B7-8BA4444536C7}"/>
              </a:ext>
            </a:extLst>
          </p:cNvPr>
          <p:cNvCxnSpPr>
            <a:cxnSpLocks/>
          </p:cNvCxnSpPr>
          <p:nvPr/>
        </p:nvCxnSpPr>
        <p:spPr>
          <a:xfrm>
            <a:off x="2814580" y="3276600"/>
            <a:ext cx="2174146" cy="533400"/>
          </a:xfrm>
          <a:prstGeom prst="straightConnector1">
            <a:avLst/>
          </a:prstGeom>
          <a:ln w="38100">
            <a:solidFill>
              <a:schemeClr val="bg1"/>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B4231A1B-2985-4111-A653-B31972E16F57}"/>
              </a:ext>
            </a:extLst>
          </p:cNvPr>
          <p:cNvSpPr txBox="1"/>
          <p:nvPr/>
        </p:nvSpPr>
        <p:spPr bwMode="auto">
          <a:xfrm>
            <a:off x="152400" y="2819204"/>
            <a:ext cx="2577722" cy="58477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r>
              <a:rPr lang="en-US" sz="3200" b="1" i="0" cap="all"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Leaf Pack</a:t>
            </a:r>
            <a:endParaRPr lang="en-US" b="1" i="0" cap="all"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cxnSp>
        <p:nvCxnSpPr>
          <p:cNvPr id="25" name="Straight Arrow Connector 24">
            <a:extLst>
              <a:ext uri="{FF2B5EF4-FFF2-40B4-BE49-F238E27FC236}">
                <a16:creationId xmlns:a16="http://schemas.microsoft.com/office/drawing/2014/main" id="{FEE04158-9E0E-439C-B8C7-FC7E6E454F40}"/>
              </a:ext>
            </a:extLst>
          </p:cNvPr>
          <p:cNvCxnSpPr>
            <a:cxnSpLocks/>
          </p:cNvCxnSpPr>
          <p:nvPr/>
        </p:nvCxnSpPr>
        <p:spPr>
          <a:xfrm>
            <a:off x="1042916" y="3349796"/>
            <a:ext cx="1654990" cy="435183"/>
          </a:xfrm>
          <a:prstGeom prst="straightConnector1">
            <a:avLst/>
          </a:prstGeom>
          <a:ln w="38100">
            <a:solidFill>
              <a:schemeClr val="bg1"/>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9295860B-321E-4298-977D-86D3E294E315}"/>
              </a:ext>
            </a:extLst>
          </p:cNvPr>
          <p:cNvSpPr txBox="1"/>
          <p:nvPr/>
        </p:nvSpPr>
        <p:spPr bwMode="auto">
          <a:xfrm>
            <a:off x="975344" y="1117979"/>
            <a:ext cx="2865625" cy="58477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r>
              <a:rPr lang="en-US" sz="3200" b="1" i="0" cap="all"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Vegetation</a:t>
            </a:r>
            <a:endParaRPr lang="en-US" b="1" i="0" cap="all"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cxnSp>
        <p:nvCxnSpPr>
          <p:cNvPr id="29" name="Straight Arrow Connector 28">
            <a:extLst>
              <a:ext uri="{FF2B5EF4-FFF2-40B4-BE49-F238E27FC236}">
                <a16:creationId xmlns:a16="http://schemas.microsoft.com/office/drawing/2014/main" id="{74A2F490-E23C-4123-A506-3718E5091ACC}"/>
              </a:ext>
            </a:extLst>
          </p:cNvPr>
          <p:cNvCxnSpPr>
            <a:cxnSpLocks/>
          </p:cNvCxnSpPr>
          <p:nvPr/>
        </p:nvCxnSpPr>
        <p:spPr>
          <a:xfrm>
            <a:off x="3724296" y="1590276"/>
            <a:ext cx="542109" cy="531577"/>
          </a:xfrm>
          <a:prstGeom prst="straightConnector1">
            <a:avLst/>
          </a:prstGeom>
          <a:ln w="38100">
            <a:solidFill>
              <a:schemeClr val="bg1"/>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31" name="Picture 30">
            <a:extLst>
              <a:ext uri="{FF2B5EF4-FFF2-40B4-BE49-F238E27FC236}">
                <a16:creationId xmlns:a16="http://schemas.microsoft.com/office/drawing/2014/main" id="{5FF47B0F-26F3-461B-A69C-7A6BF48C27D2}"/>
              </a:ext>
            </a:extLst>
          </p:cNvPr>
          <p:cNvPicPr>
            <a:picLocks noChangeAspect="1"/>
          </p:cNvPicPr>
          <p:nvPr/>
        </p:nvPicPr>
        <p:blipFill rotWithShape="1">
          <a:blip r:embed="rId4">
            <a:clrChange>
              <a:clrFrom>
                <a:srgbClr val="FFFFFF"/>
              </a:clrFrom>
              <a:clrTo>
                <a:srgbClr val="FFFFFF">
                  <a:alpha val="0"/>
                </a:srgbClr>
              </a:clrTo>
            </a:clrChange>
            <a:alphaModFix amt="70000"/>
            <a:extLst>
              <a:ext uri="{BEBA8EAE-BF5A-486C-A8C5-ECC9F3942E4B}">
                <a14:imgProps xmlns:a14="http://schemas.microsoft.com/office/drawing/2010/main">
                  <a14:imgLayer r:embed="rId5">
                    <a14:imgEffect>
                      <a14:sharpenSoften amount="50000"/>
                    </a14:imgEffect>
                    <a14:imgEffect>
                      <a14:colorTemperature colorTemp="5900"/>
                    </a14:imgEffect>
                    <a14:imgEffect>
                      <a14:brightnessContrast bright="40000" contrast="-40000"/>
                    </a14:imgEffect>
                  </a14:imgLayer>
                </a14:imgProps>
              </a:ext>
            </a:extLst>
          </a:blip>
          <a:srcRect l="34855" t="47788" r="1" b="21071"/>
          <a:stretch/>
        </p:blipFill>
        <p:spPr>
          <a:xfrm>
            <a:off x="0" y="5015562"/>
            <a:ext cx="7344552" cy="1842438"/>
          </a:xfrm>
          <a:prstGeom prst="rect">
            <a:avLst/>
          </a:prstGeom>
        </p:spPr>
      </p:pic>
      <p:sp>
        <p:nvSpPr>
          <p:cNvPr id="32" name="TextBox 31">
            <a:extLst>
              <a:ext uri="{FF2B5EF4-FFF2-40B4-BE49-F238E27FC236}">
                <a16:creationId xmlns:a16="http://schemas.microsoft.com/office/drawing/2014/main" id="{626A7CFB-8167-470D-949C-CF5C6FD028AB}"/>
              </a:ext>
            </a:extLst>
          </p:cNvPr>
          <p:cNvSpPr txBox="1"/>
          <p:nvPr/>
        </p:nvSpPr>
        <p:spPr bwMode="auto">
          <a:xfrm>
            <a:off x="4724400" y="5552182"/>
            <a:ext cx="4419600" cy="1077218"/>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algn="r"/>
            <a:r>
              <a:rPr lang="en-US" sz="3200" b="1" i="0" cap="all"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Snags, Root Wads &amp; Woody Debris</a:t>
            </a:r>
            <a:endParaRPr lang="en-US" b="1" i="0" cap="all"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cxnSp>
        <p:nvCxnSpPr>
          <p:cNvPr id="33" name="Straight Arrow Connector 32">
            <a:extLst>
              <a:ext uri="{FF2B5EF4-FFF2-40B4-BE49-F238E27FC236}">
                <a16:creationId xmlns:a16="http://schemas.microsoft.com/office/drawing/2014/main" id="{F8180B37-044B-4230-A31E-3469A1D45722}"/>
              </a:ext>
            </a:extLst>
          </p:cNvPr>
          <p:cNvCxnSpPr>
            <a:cxnSpLocks/>
          </p:cNvCxnSpPr>
          <p:nvPr/>
        </p:nvCxnSpPr>
        <p:spPr>
          <a:xfrm flipH="1">
            <a:off x="4267200" y="6172200"/>
            <a:ext cx="875724" cy="147371"/>
          </a:xfrm>
          <a:prstGeom prst="straightConnector1">
            <a:avLst/>
          </a:prstGeom>
          <a:ln w="38100">
            <a:solidFill>
              <a:schemeClr val="bg1"/>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49501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6DEE6F-206E-FD6A-C6E6-6C7972548217}"/>
              </a:ext>
            </a:extLst>
          </p:cNvPr>
          <p:cNvPicPr>
            <a:picLocks noChangeAspect="1"/>
          </p:cNvPicPr>
          <p:nvPr/>
        </p:nvPicPr>
        <p:blipFill>
          <a:blip r:embed="rId3"/>
          <a:stretch>
            <a:fillRect/>
          </a:stretch>
        </p:blipFill>
        <p:spPr>
          <a:xfrm>
            <a:off x="-1" y="652705"/>
            <a:ext cx="7086601" cy="6281495"/>
          </a:xfrm>
          <a:prstGeom prst="rect">
            <a:avLst/>
          </a:prstGeom>
        </p:spPr>
      </p:pic>
      <p:sp>
        <p:nvSpPr>
          <p:cNvPr id="4" name="Rectangle 4">
            <a:extLst>
              <a:ext uri="{FF2B5EF4-FFF2-40B4-BE49-F238E27FC236}">
                <a16:creationId xmlns:a16="http://schemas.microsoft.com/office/drawing/2014/main" id="{72C7B3F6-EDE5-E554-CFEF-D87506183DE2}"/>
              </a:ext>
            </a:extLst>
          </p:cNvPr>
          <p:cNvSpPr>
            <a:spLocks noChangeArrowheads="1"/>
          </p:cNvSpPr>
          <p:nvPr/>
        </p:nvSpPr>
        <p:spPr bwMode="auto">
          <a:xfrm>
            <a:off x="-23001" y="-158409"/>
            <a:ext cx="8650263" cy="954941"/>
          </a:xfrm>
          <a:prstGeom prst="rect">
            <a:avLst/>
          </a:prstGeom>
          <a:noFill/>
          <a:ln>
            <a:noFill/>
          </a:ln>
          <a:effectLst/>
          <a:extLst>
            <a:ext uri="{909E8E84-426E-40DD-AFC4-6F175D3DCCD1}">
              <a14:hiddenFill xmlns:a14="http://schemas.microsoft.com/office/drawing/2010/main">
                <a:gradFill rotWithShape="0">
                  <a:gsLst>
                    <a:gs pos="0">
                      <a:schemeClr val="accent1"/>
                    </a:gs>
                    <a:gs pos="100000">
                      <a:schemeClr val="bg1"/>
                    </a:gs>
                  </a:gsLst>
                  <a:path path="shape">
                    <a:fillToRect l="50000" t="50000" r="50000" b="50000"/>
                  </a:path>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defRPr/>
            </a:pPr>
            <a:r>
              <a:rPr lang="en-US" altLang="en-US" sz="4000" b="1" dirty="0">
                <a:solidFill>
                  <a:schemeClr val="bg1"/>
                </a:solidFill>
                <a:latin typeface="Arial" panose="020B0604020202020204" pitchFamily="34" charset="0"/>
                <a:cs typeface="Arial" panose="020B0604020202020204" pitchFamily="34" charset="0"/>
              </a:rPr>
              <a:t>STREAM SAMPLING</a:t>
            </a:r>
          </a:p>
        </p:txBody>
      </p:sp>
      <p:pic>
        <p:nvPicPr>
          <p:cNvPr id="6" name="Graphic 5" descr="Arrow: Slight curve with solid fill">
            <a:extLst>
              <a:ext uri="{FF2B5EF4-FFF2-40B4-BE49-F238E27FC236}">
                <a16:creationId xmlns:a16="http://schemas.microsoft.com/office/drawing/2014/main" id="{5E7ADABF-72CB-3776-E7FF-8D80C09A3A8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4604088">
            <a:off x="245110" y="4283710"/>
            <a:ext cx="914400" cy="914400"/>
          </a:xfrm>
          <a:prstGeom prst="rect">
            <a:avLst/>
          </a:prstGeom>
        </p:spPr>
      </p:pic>
      <p:pic>
        <p:nvPicPr>
          <p:cNvPr id="7" name="Graphic 6" descr="Arrow: Slight curve with solid fill">
            <a:extLst>
              <a:ext uri="{FF2B5EF4-FFF2-40B4-BE49-F238E27FC236}">
                <a16:creationId xmlns:a16="http://schemas.microsoft.com/office/drawing/2014/main" id="{0AD9E6D5-6E7A-7E58-4037-128088E5114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3819213" flipH="1">
            <a:off x="2015393" y="839299"/>
            <a:ext cx="914400" cy="914400"/>
          </a:xfrm>
          <a:prstGeom prst="rect">
            <a:avLst/>
          </a:prstGeom>
        </p:spPr>
      </p:pic>
      <p:pic>
        <p:nvPicPr>
          <p:cNvPr id="8" name="Graphic 7" descr="Arrow: Slight curve with solid fill">
            <a:extLst>
              <a:ext uri="{FF2B5EF4-FFF2-40B4-BE49-F238E27FC236}">
                <a16:creationId xmlns:a16="http://schemas.microsoft.com/office/drawing/2014/main" id="{DA8BE672-3249-307D-186A-FB198F618C9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9041354">
            <a:off x="4779882" y="5830968"/>
            <a:ext cx="914400" cy="914400"/>
          </a:xfrm>
          <a:prstGeom prst="rect">
            <a:avLst/>
          </a:prstGeom>
        </p:spPr>
      </p:pic>
      <p:pic>
        <p:nvPicPr>
          <p:cNvPr id="9" name="Graphic 8" descr="Arrow: Slight curve with solid fill">
            <a:extLst>
              <a:ext uri="{FF2B5EF4-FFF2-40B4-BE49-F238E27FC236}">
                <a16:creationId xmlns:a16="http://schemas.microsoft.com/office/drawing/2014/main" id="{3BB9A6A7-A274-E117-8CD6-97908CEFE73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7096861" flipH="1">
            <a:off x="4487988" y="1525393"/>
            <a:ext cx="914400" cy="914400"/>
          </a:xfrm>
          <a:prstGeom prst="rect">
            <a:avLst/>
          </a:prstGeom>
        </p:spPr>
      </p:pic>
      <p:sp>
        <p:nvSpPr>
          <p:cNvPr id="10" name="Content Placeholder 2">
            <a:extLst>
              <a:ext uri="{FF2B5EF4-FFF2-40B4-BE49-F238E27FC236}">
                <a16:creationId xmlns:a16="http://schemas.microsoft.com/office/drawing/2014/main" id="{F8A1C166-D276-E6DD-A7F4-AFAAB1E14DBF}"/>
              </a:ext>
            </a:extLst>
          </p:cNvPr>
          <p:cNvSpPr txBox="1">
            <a:spLocks/>
          </p:cNvSpPr>
          <p:nvPr/>
        </p:nvSpPr>
        <p:spPr bwMode="auto">
          <a:xfrm>
            <a:off x="7086601" y="1154038"/>
            <a:ext cx="2057400" cy="524676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A1AC75"/>
              </a:buClr>
              <a:buSzPct val="150000"/>
              <a:buBlip>
                <a:blip r:embed="rId6"/>
              </a:buBlip>
              <a:defRPr sz="2400" kern="1200">
                <a:solidFill>
                  <a:schemeClr val="tx1"/>
                </a:solidFill>
                <a:latin typeface="Lato" pitchFamily="34" charset="-94"/>
                <a:ea typeface="+mn-ea"/>
                <a:cs typeface="+mn-cs"/>
              </a:defRPr>
            </a:lvl1pPr>
            <a:lvl2pPr marL="742950" indent="-285750" algn="l" rtl="0" eaLnBrk="1" fontAlgn="base" hangingPunct="1">
              <a:spcBef>
                <a:spcPct val="20000"/>
              </a:spcBef>
              <a:spcAft>
                <a:spcPct val="0"/>
              </a:spcAft>
              <a:buClr>
                <a:schemeClr val="accent3"/>
              </a:buClr>
              <a:buSzPct val="115000"/>
              <a:buFont typeface="Arial"/>
              <a:buChar char="•"/>
              <a:defRPr sz="2000" kern="1200">
                <a:solidFill>
                  <a:schemeClr val="tx1"/>
                </a:solidFill>
                <a:latin typeface="Lato" pitchFamily="34" charset="-94"/>
                <a:ea typeface="+mn-ea"/>
                <a:cs typeface="+mn-cs"/>
              </a:defRPr>
            </a:lvl2pPr>
            <a:lvl3pPr marL="1143000" indent="-228600" algn="l" rtl="0" eaLnBrk="1" fontAlgn="base" hangingPunct="1">
              <a:spcBef>
                <a:spcPct val="20000"/>
              </a:spcBef>
              <a:spcAft>
                <a:spcPct val="0"/>
              </a:spcAft>
              <a:buClr>
                <a:schemeClr val="accent3"/>
              </a:buClr>
              <a:buSzPct val="115000"/>
              <a:buFont typeface="Arial"/>
              <a:buChar char="•"/>
              <a:defRPr sz="1800" kern="1200">
                <a:solidFill>
                  <a:schemeClr val="tx1"/>
                </a:solidFill>
                <a:latin typeface="Lato" pitchFamily="34" charset="-94"/>
                <a:ea typeface="+mn-ea"/>
                <a:cs typeface="+mn-cs"/>
              </a:defRPr>
            </a:lvl3pPr>
            <a:lvl4pPr marL="16002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4pPr>
            <a:lvl5pPr marL="20574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600" dirty="0">
                <a:solidFill>
                  <a:schemeClr val="tx2"/>
                </a:solidFill>
              </a:rPr>
              <a:t>Upstream Direction</a:t>
            </a:r>
          </a:p>
          <a:p>
            <a:pPr marL="0" indent="0" algn="ctr">
              <a:buNone/>
            </a:pPr>
            <a:endParaRPr lang="en-US" sz="2600" dirty="0">
              <a:solidFill>
                <a:schemeClr val="tx2"/>
              </a:solidFill>
            </a:endParaRPr>
          </a:p>
          <a:p>
            <a:pPr marL="0" indent="0" algn="ctr">
              <a:buNone/>
            </a:pPr>
            <a:r>
              <a:rPr lang="en-US" sz="2600" dirty="0">
                <a:solidFill>
                  <a:schemeClr val="tx2"/>
                </a:solidFill>
              </a:rPr>
              <a:t>Return all collected items to stream</a:t>
            </a:r>
          </a:p>
          <a:p>
            <a:pPr marL="0" indent="0">
              <a:buNone/>
            </a:pPr>
            <a:endParaRPr lang="en-US" sz="2600" dirty="0">
              <a:solidFill>
                <a:schemeClr val="tx2"/>
              </a:solidFill>
            </a:endParaRPr>
          </a:p>
          <a:p>
            <a:pPr marL="0" indent="0" algn="ctr">
              <a:buNone/>
            </a:pPr>
            <a:r>
              <a:rPr lang="en-US" sz="2600" dirty="0">
                <a:solidFill>
                  <a:schemeClr val="tx2"/>
                </a:solidFill>
              </a:rPr>
              <a:t>“Riffles” and “Leaf Packs” usually most diverse</a:t>
            </a:r>
          </a:p>
          <a:p>
            <a:pPr marL="0" indent="0">
              <a:buNone/>
            </a:pPr>
            <a:endParaRPr lang="en-US" sz="2800" dirty="0">
              <a:solidFill>
                <a:schemeClr val="tx2"/>
              </a:solidFill>
            </a:endParaRPr>
          </a:p>
        </p:txBody>
      </p:sp>
    </p:spTree>
    <p:extLst>
      <p:ext uri="{BB962C8B-B14F-4D97-AF65-F5344CB8AC3E}">
        <p14:creationId xmlns:p14="http://schemas.microsoft.com/office/powerpoint/2010/main" val="36929993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E912400-65A8-7806-7DEC-9E57ECAE8CC8}"/>
              </a:ext>
            </a:extLst>
          </p:cNvPr>
          <p:cNvSpPr>
            <a:spLocks noChangeArrowheads="1"/>
          </p:cNvSpPr>
          <p:nvPr/>
        </p:nvSpPr>
        <p:spPr bwMode="auto">
          <a:xfrm>
            <a:off x="-23001" y="-158409"/>
            <a:ext cx="8650263" cy="954941"/>
          </a:xfrm>
          <a:prstGeom prst="rect">
            <a:avLst/>
          </a:prstGeom>
          <a:noFill/>
          <a:ln>
            <a:noFill/>
          </a:ln>
          <a:effectLst/>
          <a:extLst>
            <a:ext uri="{909E8E84-426E-40DD-AFC4-6F175D3DCCD1}">
              <a14:hiddenFill xmlns:a14="http://schemas.microsoft.com/office/drawing/2010/main">
                <a:gradFill rotWithShape="0">
                  <a:gsLst>
                    <a:gs pos="0">
                      <a:schemeClr val="accent1"/>
                    </a:gs>
                    <a:gs pos="100000">
                      <a:schemeClr val="bg1"/>
                    </a:gs>
                  </a:gsLst>
                  <a:path path="shape">
                    <a:fillToRect l="50000" t="50000" r="50000" b="50000"/>
                  </a:path>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defRPr/>
            </a:pPr>
            <a:r>
              <a:rPr lang="en-US" altLang="en-US" sz="4000" b="1" dirty="0">
                <a:solidFill>
                  <a:schemeClr val="bg1"/>
                </a:solidFill>
                <a:latin typeface="Arial" panose="020B0604020202020204" pitchFamily="34" charset="0"/>
                <a:cs typeface="Arial" panose="020B0604020202020204" pitchFamily="34" charset="0"/>
              </a:rPr>
              <a:t>SAMPLING – RIFFLES</a:t>
            </a:r>
          </a:p>
        </p:txBody>
      </p:sp>
      <p:pic>
        <p:nvPicPr>
          <p:cNvPr id="4" name="Picture 3" descr="A picture containing outdoor, hiking, plant, tree&#10;&#10;Description automatically generated">
            <a:extLst>
              <a:ext uri="{FF2B5EF4-FFF2-40B4-BE49-F238E27FC236}">
                <a16:creationId xmlns:a16="http://schemas.microsoft.com/office/drawing/2014/main" id="{FAB6781A-B279-19CA-B4CA-9EAC73CD7B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57250"/>
            <a:ext cx="9144000" cy="51435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471458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E912400-65A8-7806-7DEC-9E57ECAE8CC8}"/>
              </a:ext>
            </a:extLst>
          </p:cNvPr>
          <p:cNvSpPr>
            <a:spLocks noChangeArrowheads="1"/>
          </p:cNvSpPr>
          <p:nvPr/>
        </p:nvSpPr>
        <p:spPr bwMode="auto">
          <a:xfrm>
            <a:off x="-23001" y="-158409"/>
            <a:ext cx="9167001" cy="954941"/>
          </a:xfrm>
          <a:prstGeom prst="rect">
            <a:avLst/>
          </a:prstGeom>
          <a:noFill/>
          <a:ln>
            <a:noFill/>
          </a:ln>
          <a:effectLst/>
          <a:extLst>
            <a:ext uri="{909E8E84-426E-40DD-AFC4-6F175D3DCCD1}">
              <a14:hiddenFill xmlns:a14="http://schemas.microsoft.com/office/drawing/2010/main">
                <a:gradFill rotWithShape="0">
                  <a:gsLst>
                    <a:gs pos="0">
                      <a:schemeClr val="accent1"/>
                    </a:gs>
                    <a:gs pos="100000">
                      <a:schemeClr val="bg1"/>
                    </a:gs>
                  </a:gsLst>
                  <a:path path="shape">
                    <a:fillToRect l="50000" t="50000" r="50000" b="50000"/>
                  </a:path>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defRPr/>
            </a:pPr>
            <a:r>
              <a:rPr lang="en-US" altLang="en-US" sz="4000" b="1" dirty="0">
                <a:solidFill>
                  <a:schemeClr val="bg1"/>
                </a:solidFill>
                <a:latin typeface="Arial" panose="020B0604020202020204" pitchFamily="34" charset="0"/>
                <a:cs typeface="Arial" panose="020B0604020202020204" pitchFamily="34" charset="0"/>
              </a:rPr>
              <a:t>SAMPLING – WOODY DEBRIS</a:t>
            </a:r>
          </a:p>
        </p:txBody>
      </p:sp>
      <p:pic>
        <p:nvPicPr>
          <p:cNvPr id="6146" name="Picture 2">
            <a:extLst>
              <a:ext uri="{FF2B5EF4-FFF2-40B4-BE49-F238E27FC236}">
                <a16:creationId xmlns:a16="http://schemas.microsoft.com/office/drawing/2014/main" id="{38C9392B-C4D6-F361-4242-B547866E53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606" y="1295400"/>
            <a:ext cx="3804868" cy="438187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147" name="Picture 3">
            <a:extLst>
              <a:ext uri="{FF2B5EF4-FFF2-40B4-BE49-F238E27FC236}">
                <a16:creationId xmlns:a16="http://schemas.microsoft.com/office/drawing/2014/main" id="{AC8ED969-7A99-4196-1065-68359BC644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2930" y="1132620"/>
            <a:ext cx="3567464" cy="459275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90764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E912400-65A8-7806-7DEC-9E57ECAE8CC8}"/>
              </a:ext>
            </a:extLst>
          </p:cNvPr>
          <p:cNvSpPr>
            <a:spLocks noChangeArrowheads="1"/>
          </p:cNvSpPr>
          <p:nvPr/>
        </p:nvSpPr>
        <p:spPr bwMode="auto">
          <a:xfrm>
            <a:off x="-23001" y="-158409"/>
            <a:ext cx="8650263" cy="954941"/>
          </a:xfrm>
          <a:prstGeom prst="rect">
            <a:avLst/>
          </a:prstGeom>
          <a:noFill/>
          <a:ln>
            <a:noFill/>
          </a:ln>
          <a:effectLst/>
          <a:extLst>
            <a:ext uri="{909E8E84-426E-40DD-AFC4-6F175D3DCCD1}">
              <a14:hiddenFill xmlns:a14="http://schemas.microsoft.com/office/drawing/2010/main">
                <a:gradFill rotWithShape="0">
                  <a:gsLst>
                    <a:gs pos="0">
                      <a:schemeClr val="accent1"/>
                    </a:gs>
                    <a:gs pos="100000">
                      <a:schemeClr val="bg1"/>
                    </a:gs>
                  </a:gsLst>
                  <a:path path="shape">
                    <a:fillToRect l="50000" t="50000" r="50000" b="50000"/>
                  </a:path>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defRPr/>
            </a:pPr>
            <a:r>
              <a:rPr lang="en-US" altLang="en-US" sz="4000" b="1" dirty="0">
                <a:solidFill>
                  <a:schemeClr val="bg1"/>
                </a:solidFill>
                <a:latin typeface="Arial" panose="020B0604020202020204" pitchFamily="34" charset="0"/>
                <a:cs typeface="Arial" panose="020B0604020202020204" pitchFamily="34" charset="0"/>
              </a:rPr>
              <a:t>SAMPLING – LEAF PACKS</a:t>
            </a:r>
          </a:p>
        </p:txBody>
      </p:sp>
      <p:pic>
        <p:nvPicPr>
          <p:cNvPr id="5122" name="Picture 2">
            <a:extLst>
              <a:ext uri="{FF2B5EF4-FFF2-40B4-BE49-F238E27FC236}">
                <a16:creationId xmlns:a16="http://schemas.microsoft.com/office/drawing/2014/main" id="{597E711B-3BB6-AEB6-56CE-ABA9FC829B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455169"/>
            <a:ext cx="4776355" cy="35740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7619ADB2-863D-706A-142C-8451D65164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1828800"/>
            <a:ext cx="3409861" cy="45391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52891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D6E60BFD-4B20-507B-FEF1-4F2D314F2B8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2050662"/>
            <a:ext cx="4114800" cy="310491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5" name="Picture 3">
            <a:extLst>
              <a:ext uri="{FF2B5EF4-FFF2-40B4-BE49-F238E27FC236}">
                <a16:creationId xmlns:a16="http://schemas.microsoft.com/office/drawing/2014/main" id="{091B763C-1B22-6501-8B53-B506D1EBE35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20683"/>
          <a:stretch/>
        </p:blipFill>
        <p:spPr bwMode="auto">
          <a:xfrm>
            <a:off x="4552950" y="2031611"/>
            <a:ext cx="4362450" cy="31239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Rectangle 4">
            <a:extLst>
              <a:ext uri="{FF2B5EF4-FFF2-40B4-BE49-F238E27FC236}">
                <a16:creationId xmlns:a16="http://schemas.microsoft.com/office/drawing/2014/main" id="{696EE050-1974-EDB2-E53F-63035B9B31D0}"/>
              </a:ext>
            </a:extLst>
          </p:cNvPr>
          <p:cNvSpPr>
            <a:spLocks noChangeArrowheads="1"/>
          </p:cNvSpPr>
          <p:nvPr/>
        </p:nvSpPr>
        <p:spPr bwMode="auto">
          <a:xfrm>
            <a:off x="-23001" y="-158409"/>
            <a:ext cx="9014601" cy="954941"/>
          </a:xfrm>
          <a:prstGeom prst="rect">
            <a:avLst/>
          </a:prstGeom>
          <a:noFill/>
          <a:ln>
            <a:noFill/>
          </a:ln>
          <a:effectLst/>
          <a:extLst>
            <a:ext uri="{909E8E84-426E-40DD-AFC4-6F175D3DCCD1}">
              <a14:hiddenFill xmlns:a14="http://schemas.microsoft.com/office/drawing/2010/main">
                <a:gradFill rotWithShape="0">
                  <a:gsLst>
                    <a:gs pos="0">
                      <a:schemeClr val="accent1"/>
                    </a:gs>
                    <a:gs pos="100000">
                      <a:schemeClr val="bg1"/>
                    </a:gs>
                  </a:gsLst>
                  <a:path path="shape">
                    <a:fillToRect l="50000" t="50000" r="50000" b="50000"/>
                  </a:path>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defRPr/>
            </a:pPr>
            <a:r>
              <a:rPr lang="en-US" altLang="en-US" sz="4000" b="1" dirty="0">
                <a:solidFill>
                  <a:schemeClr val="bg1"/>
                </a:solidFill>
                <a:latin typeface="Arial" panose="020B0604020202020204" pitchFamily="34" charset="0"/>
                <a:cs typeface="Arial" panose="020B0604020202020204" pitchFamily="34" charset="0"/>
              </a:rPr>
              <a:t>SAMPLING – VEGETATED MARGINS</a:t>
            </a:r>
          </a:p>
        </p:txBody>
      </p:sp>
    </p:spTree>
    <p:extLst>
      <p:ext uri="{BB962C8B-B14F-4D97-AF65-F5344CB8AC3E}">
        <p14:creationId xmlns:p14="http://schemas.microsoft.com/office/powerpoint/2010/main" val="27191555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9532" y="3790953"/>
            <a:ext cx="8424936" cy="1390647"/>
          </a:xfrm>
        </p:spPr>
        <p:txBody>
          <a:bodyPr/>
          <a:lstStyle/>
          <a:p>
            <a:pPr algn="ctr"/>
            <a:r>
              <a:rPr lang="en-US" sz="4400" cap="none"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South Carolina Adopt-a-Stream</a:t>
            </a:r>
            <a:br>
              <a:rPr lang="en-US" sz="4400" cap="none"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4800" cap="none"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Macroinvertebrate Monitoring</a:t>
            </a:r>
            <a:br>
              <a:rPr lang="en-US" sz="4400" cap="none"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endParaRPr lang="en-US" sz="4400" cap="none"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21189" r="21899"/>
          <a:stretch/>
        </p:blipFill>
        <p:spPr>
          <a:xfrm>
            <a:off x="5207868" y="191139"/>
            <a:ext cx="1878732" cy="2475861"/>
          </a:xfrm>
          <a:prstGeom prst="rect">
            <a:avLst/>
          </a:prstGeom>
        </p:spPr>
      </p:pic>
      <p:pic>
        <p:nvPicPr>
          <p:cNvPr id="11" name="Picture 10">
            <a:extLst>
              <a:ext uri="{FF2B5EF4-FFF2-40B4-BE49-F238E27FC236}">
                <a16:creationId xmlns:a16="http://schemas.microsoft.com/office/drawing/2014/main" id="{5F6A24D2-631D-1E4B-B422-021D2A3A2D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65842" y="162024"/>
            <a:ext cx="1879038" cy="2504976"/>
          </a:xfrm>
          <a:prstGeom prst="rect">
            <a:avLst/>
          </a:prstGeom>
        </p:spPr>
      </p:pic>
      <p:pic>
        <p:nvPicPr>
          <p:cNvPr id="7" name="Picture 6">
            <a:extLst>
              <a:ext uri="{FF2B5EF4-FFF2-40B4-BE49-F238E27FC236}">
                <a16:creationId xmlns:a16="http://schemas.microsoft.com/office/drawing/2014/main" id="{63D806C0-83F9-4F5B-AED7-0CC33BAF70D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3226515" y="168899"/>
            <a:ext cx="1878732" cy="2504976"/>
          </a:xfrm>
          <a:prstGeom prst="rect">
            <a:avLst/>
          </a:prstGeom>
        </p:spPr>
      </p:pic>
      <p:pic>
        <p:nvPicPr>
          <p:cNvPr id="12" name="Picture 11" descr="A picture containing font, text, graphics, logo&#10;&#10;Description automatically generated">
            <a:extLst>
              <a:ext uri="{FF2B5EF4-FFF2-40B4-BE49-F238E27FC236}">
                <a16:creationId xmlns:a16="http://schemas.microsoft.com/office/drawing/2014/main" id="{C142B67B-91A2-597C-8F4C-300F4510677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8408" b="6804"/>
          <a:stretch/>
        </p:blipFill>
        <p:spPr>
          <a:xfrm>
            <a:off x="71703" y="144034"/>
            <a:ext cx="2993571" cy="2529841"/>
          </a:xfrm>
          <a:prstGeom prst="rect">
            <a:avLst/>
          </a:prstGeom>
        </p:spPr>
      </p:pic>
    </p:spTree>
    <p:extLst>
      <p:ext uri="{BB962C8B-B14F-4D97-AF65-F5344CB8AC3E}">
        <p14:creationId xmlns:p14="http://schemas.microsoft.com/office/powerpoint/2010/main" val="3935028316"/>
      </p:ext>
    </p:extLst>
  </p:cSld>
  <p:clrMapOvr>
    <a:masterClrMapping/>
  </p:clrMapOvr>
  <p:transition advClick="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E912400-65A8-7806-7DEC-9E57ECAE8CC8}"/>
              </a:ext>
            </a:extLst>
          </p:cNvPr>
          <p:cNvSpPr>
            <a:spLocks noChangeArrowheads="1"/>
          </p:cNvSpPr>
          <p:nvPr/>
        </p:nvSpPr>
        <p:spPr bwMode="auto">
          <a:xfrm>
            <a:off x="-23001" y="-158409"/>
            <a:ext cx="9471801" cy="954941"/>
          </a:xfrm>
          <a:prstGeom prst="rect">
            <a:avLst/>
          </a:prstGeom>
          <a:noFill/>
          <a:ln>
            <a:noFill/>
          </a:ln>
          <a:effectLst/>
          <a:extLst>
            <a:ext uri="{909E8E84-426E-40DD-AFC4-6F175D3DCCD1}">
              <a14:hiddenFill xmlns:a14="http://schemas.microsoft.com/office/drawing/2010/main">
                <a:gradFill rotWithShape="0">
                  <a:gsLst>
                    <a:gs pos="0">
                      <a:schemeClr val="accent1"/>
                    </a:gs>
                    <a:gs pos="100000">
                      <a:schemeClr val="bg1"/>
                    </a:gs>
                  </a:gsLst>
                  <a:path path="shape">
                    <a:fillToRect l="50000" t="50000" r="50000" b="50000"/>
                  </a:path>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defRPr/>
            </a:pPr>
            <a:r>
              <a:rPr lang="en-US" altLang="en-US" sz="4000" b="1" dirty="0">
                <a:solidFill>
                  <a:schemeClr val="bg1"/>
                </a:solidFill>
                <a:latin typeface="Arial" panose="020B0604020202020204" pitchFamily="34" charset="0"/>
                <a:cs typeface="Arial" panose="020B0604020202020204" pitchFamily="34" charset="0"/>
              </a:rPr>
              <a:t>SAMPLING – STREAM BOTTOM</a:t>
            </a:r>
          </a:p>
        </p:txBody>
      </p:sp>
      <p:pic>
        <p:nvPicPr>
          <p:cNvPr id="4098" name="Picture 2">
            <a:extLst>
              <a:ext uri="{FF2B5EF4-FFF2-40B4-BE49-F238E27FC236}">
                <a16:creationId xmlns:a16="http://schemas.microsoft.com/office/drawing/2014/main" id="{DF89A395-2685-E57E-377B-2AC14F11D4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990600"/>
            <a:ext cx="4191000" cy="28179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099" name="Picture 3">
            <a:extLst>
              <a:ext uri="{FF2B5EF4-FFF2-40B4-BE49-F238E27FC236}">
                <a16:creationId xmlns:a16="http://schemas.microsoft.com/office/drawing/2014/main" id="{EED8DF1D-4C1C-0D68-EC0F-E561B2D66C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3452" y="976256"/>
            <a:ext cx="3943348" cy="28132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8F9FD7CE-2B4B-358B-1336-F68C44E6D2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76501" y="3950173"/>
            <a:ext cx="4190999" cy="277133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4691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DE4A0AC4-ED97-1385-579F-CE3879685B5D}"/>
              </a:ext>
            </a:extLst>
          </p:cNvPr>
          <p:cNvSpPr txBox="1">
            <a:spLocks/>
          </p:cNvSpPr>
          <p:nvPr/>
        </p:nvSpPr>
        <p:spPr bwMode="auto">
          <a:xfrm>
            <a:off x="304800" y="996335"/>
            <a:ext cx="8458200" cy="2895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A1AC75"/>
              </a:buClr>
              <a:buSzPct val="150000"/>
              <a:buBlip>
                <a:blip r:embed="rId3"/>
              </a:buBlip>
              <a:defRPr sz="2400" kern="1200">
                <a:solidFill>
                  <a:schemeClr val="tx1"/>
                </a:solidFill>
                <a:latin typeface="Lato" pitchFamily="34" charset="-94"/>
                <a:ea typeface="+mn-ea"/>
                <a:cs typeface="+mn-cs"/>
              </a:defRPr>
            </a:lvl1pPr>
            <a:lvl2pPr marL="742950" indent="-285750" algn="l" rtl="0" eaLnBrk="1" fontAlgn="base" hangingPunct="1">
              <a:spcBef>
                <a:spcPct val="20000"/>
              </a:spcBef>
              <a:spcAft>
                <a:spcPct val="0"/>
              </a:spcAft>
              <a:buClr>
                <a:schemeClr val="accent3"/>
              </a:buClr>
              <a:buSzPct val="115000"/>
              <a:buFont typeface="Arial"/>
              <a:buChar char="•"/>
              <a:defRPr sz="2000" kern="1200">
                <a:solidFill>
                  <a:schemeClr val="tx1"/>
                </a:solidFill>
                <a:latin typeface="Lato" pitchFamily="34" charset="-94"/>
                <a:ea typeface="+mn-ea"/>
                <a:cs typeface="+mn-cs"/>
              </a:defRPr>
            </a:lvl2pPr>
            <a:lvl3pPr marL="1143000" indent="-228600" algn="l" rtl="0" eaLnBrk="1" fontAlgn="base" hangingPunct="1">
              <a:spcBef>
                <a:spcPct val="20000"/>
              </a:spcBef>
              <a:spcAft>
                <a:spcPct val="0"/>
              </a:spcAft>
              <a:buClr>
                <a:schemeClr val="accent3"/>
              </a:buClr>
              <a:buSzPct val="115000"/>
              <a:buFont typeface="Arial"/>
              <a:buChar char="•"/>
              <a:defRPr sz="1800" kern="1200">
                <a:solidFill>
                  <a:schemeClr val="tx1"/>
                </a:solidFill>
                <a:latin typeface="Lato" pitchFamily="34" charset="-94"/>
                <a:ea typeface="+mn-ea"/>
                <a:cs typeface="+mn-cs"/>
              </a:defRPr>
            </a:lvl3pPr>
            <a:lvl4pPr marL="16002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4pPr>
            <a:lvl5pPr marL="20574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600" dirty="0">
                <a:solidFill>
                  <a:schemeClr val="tx2"/>
                </a:solidFill>
              </a:rPr>
              <a:t>1 Hour Total to Collect</a:t>
            </a:r>
          </a:p>
          <a:p>
            <a:r>
              <a:rPr lang="en-US" sz="2600" dirty="0">
                <a:solidFill>
                  <a:schemeClr val="tx2"/>
                </a:solidFill>
              </a:rPr>
              <a:t>As much time as needed to identify</a:t>
            </a:r>
          </a:p>
          <a:p>
            <a:r>
              <a:rPr lang="en-US" sz="2600" dirty="0">
                <a:solidFill>
                  <a:schemeClr val="tx2"/>
                </a:solidFill>
              </a:rPr>
              <a:t>Sampling in groups encouraged</a:t>
            </a:r>
          </a:p>
          <a:p>
            <a:r>
              <a:rPr lang="en-US" sz="2600" dirty="0">
                <a:solidFill>
                  <a:schemeClr val="tx2"/>
                </a:solidFill>
              </a:rPr>
              <a:t>Sites can be 100 ft – 300 ft</a:t>
            </a:r>
          </a:p>
          <a:p>
            <a:r>
              <a:rPr lang="en-US" sz="2600" dirty="0">
                <a:solidFill>
                  <a:schemeClr val="tx2"/>
                </a:solidFill>
              </a:rPr>
              <a:t>Learn to ID 20 Macro Groups</a:t>
            </a:r>
          </a:p>
          <a:p>
            <a:pPr marL="0" indent="0">
              <a:buFontTx/>
              <a:buNone/>
            </a:pPr>
            <a:endParaRPr lang="en-US" sz="2800" dirty="0">
              <a:solidFill>
                <a:schemeClr val="tx2"/>
              </a:solidFill>
            </a:endParaRPr>
          </a:p>
        </p:txBody>
      </p:sp>
      <p:pic>
        <p:nvPicPr>
          <p:cNvPr id="10" name="Picture 9" descr="A group of people standing in a forest&#10;&#10;Description automatically generated with low confidence">
            <a:extLst>
              <a:ext uri="{FF2B5EF4-FFF2-40B4-BE49-F238E27FC236}">
                <a16:creationId xmlns:a16="http://schemas.microsoft.com/office/drawing/2014/main" id="{55A348AB-3E17-DDD6-CEDF-331E86BAC2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5000" y="3429000"/>
            <a:ext cx="5943599" cy="3343275"/>
          </a:xfrm>
          <a:prstGeom prst="rect">
            <a:avLst/>
          </a:prstGeom>
        </p:spPr>
      </p:pic>
      <p:sp>
        <p:nvSpPr>
          <p:cNvPr id="11" name="Rectangle 4">
            <a:extLst>
              <a:ext uri="{FF2B5EF4-FFF2-40B4-BE49-F238E27FC236}">
                <a16:creationId xmlns:a16="http://schemas.microsoft.com/office/drawing/2014/main" id="{690AAD91-3769-B017-25E7-69B055E2A04D}"/>
              </a:ext>
            </a:extLst>
          </p:cNvPr>
          <p:cNvSpPr>
            <a:spLocks noChangeArrowheads="1"/>
          </p:cNvSpPr>
          <p:nvPr/>
        </p:nvSpPr>
        <p:spPr bwMode="auto">
          <a:xfrm>
            <a:off x="-23001" y="-158409"/>
            <a:ext cx="8650263" cy="954941"/>
          </a:xfrm>
          <a:prstGeom prst="rect">
            <a:avLst/>
          </a:prstGeom>
          <a:noFill/>
          <a:ln>
            <a:noFill/>
          </a:ln>
          <a:effectLst/>
          <a:extLst>
            <a:ext uri="{909E8E84-426E-40DD-AFC4-6F175D3DCCD1}">
              <a14:hiddenFill xmlns:a14="http://schemas.microsoft.com/office/drawing/2010/main">
                <a:gradFill rotWithShape="0">
                  <a:gsLst>
                    <a:gs pos="0">
                      <a:schemeClr val="accent1"/>
                    </a:gs>
                    <a:gs pos="100000">
                      <a:schemeClr val="bg1"/>
                    </a:gs>
                  </a:gsLst>
                  <a:path path="shape">
                    <a:fillToRect l="50000" t="50000" r="50000" b="50000"/>
                  </a:path>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defRPr/>
            </a:pPr>
            <a:r>
              <a:rPr lang="en-US" altLang="en-US" sz="4000" b="1" dirty="0">
                <a:solidFill>
                  <a:schemeClr val="bg1"/>
                </a:solidFill>
                <a:latin typeface="Arial" panose="020B0604020202020204" pitchFamily="34" charset="0"/>
                <a:cs typeface="Arial" panose="020B0604020202020204" pitchFamily="34" charset="0"/>
              </a:rPr>
              <a:t>SAMPLING PROTOCOL</a:t>
            </a:r>
          </a:p>
        </p:txBody>
      </p:sp>
    </p:spTree>
    <p:extLst>
      <p:ext uri="{BB962C8B-B14F-4D97-AF65-F5344CB8AC3E}">
        <p14:creationId xmlns:p14="http://schemas.microsoft.com/office/powerpoint/2010/main" val="1294373429"/>
      </p:ext>
    </p:extLst>
  </p:cSld>
  <p:clrMapOvr>
    <a:masterClrMapping/>
  </p:clrMapOvr>
  <p:transition advClick="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DE4A0AC4-ED97-1385-579F-CE3879685B5D}"/>
              </a:ext>
            </a:extLst>
          </p:cNvPr>
          <p:cNvSpPr txBox="1">
            <a:spLocks/>
          </p:cNvSpPr>
          <p:nvPr/>
        </p:nvSpPr>
        <p:spPr bwMode="auto">
          <a:xfrm>
            <a:off x="304800" y="996335"/>
            <a:ext cx="2743200" cy="2895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A1AC75"/>
              </a:buClr>
              <a:buSzPct val="150000"/>
              <a:buBlip>
                <a:blip r:embed="rId3"/>
              </a:buBlip>
              <a:defRPr sz="2400" kern="1200">
                <a:solidFill>
                  <a:schemeClr val="tx1"/>
                </a:solidFill>
                <a:latin typeface="Lato" pitchFamily="34" charset="-94"/>
                <a:ea typeface="+mn-ea"/>
                <a:cs typeface="+mn-cs"/>
              </a:defRPr>
            </a:lvl1pPr>
            <a:lvl2pPr marL="742950" indent="-285750" algn="l" rtl="0" eaLnBrk="1" fontAlgn="base" hangingPunct="1">
              <a:spcBef>
                <a:spcPct val="20000"/>
              </a:spcBef>
              <a:spcAft>
                <a:spcPct val="0"/>
              </a:spcAft>
              <a:buClr>
                <a:schemeClr val="accent3"/>
              </a:buClr>
              <a:buSzPct val="115000"/>
              <a:buFont typeface="Arial"/>
              <a:buChar char="•"/>
              <a:defRPr sz="2000" kern="1200">
                <a:solidFill>
                  <a:schemeClr val="tx1"/>
                </a:solidFill>
                <a:latin typeface="Lato" pitchFamily="34" charset="-94"/>
                <a:ea typeface="+mn-ea"/>
                <a:cs typeface="+mn-cs"/>
              </a:defRPr>
            </a:lvl2pPr>
            <a:lvl3pPr marL="1143000" indent="-228600" algn="l" rtl="0" eaLnBrk="1" fontAlgn="base" hangingPunct="1">
              <a:spcBef>
                <a:spcPct val="20000"/>
              </a:spcBef>
              <a:spcAft>
                <a:spcPct val="0"/>
              </a:spcAft>
              <a:buClr>
                <a:schemeClr val="accent3"/>
              </a:buClr>
              <a:buSzPct val="115000"/>
              <a:buFont typeface="Arial"/>
              <a:buChar char="•"/>
              <a:defRPr sz="1800" kern="1200">
                <a:solidFill>
                  <a:schemeClr val="tx1"/>
                </a:solidFill>
                <a:latin typeface="Lato" pitchFamily="34" charset="-94"/>
                <a:ea typeface="+mn-ea"/>
                <a:cs typeface="+mn-cs"/>
              </a:defRPr>
            </a:lvl3pPr>
            <a:lvl4pPr marL="16002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4pPr>
            <a:lvl5pPr marL="20574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dirty="0">
                <a:solidFill>
                  <a:schemeClr val="tx2"/>
                </a:solidFill>
              </a:rPr>
              <a:t>“When?” Depends on Location</a:t>
            </a:r>
          </a:p>
          <a:p>
            <a:r>
              <a:rPr lang="en-US" sz="2800" dirty="0">
                <a:solidFill>
                  <a:schemeClr val="tx2"/>
                </a:solidFill>
              </a:rPr>
              <a:t>2x per year</a:t>
            </a:r>
          </a:p>
        </p:txBody>
      </p:sp>
      <p:pic>
        <p:nvPicPr>
          <p:cNvPr id="4" name="Picture 3">
            <a:extLst>
              <a:ext uri="{FF2B5EF4-FFF2-40B4-BE49-F238E27FC236}">
                <a16:creationId xmlns:a16="http://schemas.microsoft.com/office/drawing/2014/main" id="{9ED22EA6-D076-F2AA-F206-DEC6B63C6E7A}"/>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brightnessContrast bright="40000" contrast="-40000"/>
                    </a14:imgEffect>
                  </a14:imgLayer>
                </a14:imgProps>
              </a:ext>
            </a:extLst>
          </a:blip>
          <a:srcRect b="27942"/>
          <a:stretch/>
        </p:blipFill>
        <p:spPr>
          <a:xfrm>
            <a:off x="2667000" y="825633"/>
            <a:ext cx="7162800" cy="5224649"/>
          </a:xfrm>
          <a:prstGeom prst="rect">
            <a:avLst/>
          </a:prstGeom>
        </p:spPr>
      </p:pic>
      <p:pic>
        <p:nvPicPr>
          <p:cNvPr id="7" name="Picture 6">
            <a:extLst>
              <a:ext uri="{FF2B5EF4-FFF2-40B4-BE49-F238E27FC236}">
                <a16:creationId xmlns:a16="http://schemas.microsoft.com/office/drawing/2014/main" id="{C46171E5-C031-46A0-E7B0-C37972B952CD}"/>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25000"/>
                    </a14:imgEffect>
                    <a14:imgEffect>
                      <a14:brightnessContrast bright="20000" contrast="20000"/>
                    </a14:imgEffect>
                  </a14:imgLayer>
                </a14:imgProps>
              </a:ext>
            </a:extLst>
          </a:blip>
          <a:srcRect l="6125" t="13753" r="2911" b="2091"/>
          <a:stretch/>
        </p:blipFill>
        <p:spPr>
          <a:xfrm>
            <a:off x="3010145" y="1585220"/>
            <a:ext cx="6133855" cy="4954833"/>
          </a:xfrm>
          <a:prstGeom prst="rect">
            <a:avLst/>
          </a:prstGeom>
        </p:spPr>
      </p:pic>
      <p:pic>
        <p:nvPicPr>
          <p:cNvPr id="8" name="Picture 7">
            <a:extLst>
              <a:ext uri="{FF2B5EF4-FFF2-40B4-BE49-F238E27FC236}">
                <a16:creationId xmlns:a16="http://schemas.microsoft.com/office/drawing/2014/main" id="{6F90B0F4-5A06-BD12-FD9F-0AD585B4BF51}"/>
              </a:ext>
            </a:extLst>
          </p:cNvPr>
          <p:cNvPicPr>
            <a:picLocks noChangeAspect="1"/>
          </p:cNvPicPr>
          <p:nvPr/>
        </p:nvPicPr>
        <p:blipFill rotWithShape="1">
          <a:blip r:embed="rId8">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Lst>
          </a:blip>
          <a:srcRect t="72058" r="53247"/>
          <a:stretch/>
        </p:blipFill>
        <p:spPr>
          <a:xfrm>
            <a:off x="190500" y="2819400"/>
            <a:ext cx="2743200" cy="1659564"/>
          </a:xfrm>
          <a:prstGeom prst="rect">
            <a:avLst/>
          </a:prstGeom>
        </p:spPr>
      </p:pic>
      <p:pic>
        <p:nvPicPr>
          <p:cNvPr id="9" name="Picture 8">
            <a:extLst>
              <a:ext uri="{FF2B5EF4-FFF2-40B4-BE49-F238E27FC236}">
                <a16:creationId xmlns:a16="http://schemas.microsoft.com/office/drawing/2014/main" id="{EF45C5F1-1314-333F-E5D7-771FEA3B6EE0}"/>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brightnessContrast bright="40000" contrast="-40000"/>
                    </a14:imgEffect>
                  </a14:imgLayer>
                </a14:imgProps>
              </a:ext>
            </a:extLst>
          </a:blip>
          <a:srcRect l="53247" t="72058" r="5195"/>
          <a:stretch/>
        </p:blipFill>
        <p:spPr>
          <a:xfrm>
            <a:off x="609600" y="4275618"/>
            <a:ext cx="2438400" cy="1659564"/>
          </a:xfrm>
          <a:prstGeom prst="rect">
            <a:avLst/>
          </a:prstGeom>
        </p:spPr>
      </p:pic>
      <p:sp>
        <p:nvSpPr>
          <p:cNvPr id="10" name="Rectangle 4">
            <a:extLst>
              <a:ext uri="{FF2B5EF4-FFF2-40B4-BE49-F238E27FC236}">
                <a16:creationId xmlns:a16="http://schemas.microsoft.com/office/drawing/2014/main" id="{E93CC15E-0B7D-FAEB-C7AC-CDC232F86DAA}"/>
              </a:ext>
            </a:extLst>
          </p:cNvPr>
          <p:cNvSpPr>
            <a:spLocks noChangeArrowheads="1"/>
          </p:cNvSpPr>
          <p:nvPr/>
        </p:nvSpPr>
        <p:spPr bwMode="auto">
          <a:xfrm>
            <a:off x="-23001" y="-158409"/>
            <a:ext cx="8650263" cy="954941"/>
          </a:xfrm>
          <a:prstGeom prst="rect">
            <a:avLst/>
          </a:prstGeom>
          <a:noFill/>
          <a:ln>
            <a:noFill/>
          </a:ln>
          <a:effectLst/>
          <a:extLst>
            <a:ext uri="{909E8E84-426E-40DD-AFC4-6F175D3DCCD1}">
              <a14:hiddenFill xmlns:a14="http://schemas.microsoft.com/office/drawing/2010/main">
                <a:gradFill rotWithShape="0">
                  <a:gsLst>
                    <a:gs pos="0">
                      <a:schemeClr val="accent1"/>
                    </a:gs>
                    <a:gs pos="100000">
                      <a:schemeClr val="bg1"/>
                    </a:gs>
                  </a:gsLst>
                  <a:path path="shape">
                    <a:fillToRect l="50000" t="50000" r="50000" b="50000"/>
                  </a:path>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defRPr/>
            </a:pPr>
            <a:r>
              <a:rPr lang="en-US" altLang="en-US" sz="4000" b="1" dirty="0">
                <a:solidFill>
                  <a:schemeClr val="bg1"/>
                </a:solidFill>
                <a:latin typeface="Arial" panose="020B0604020202020204" pitchFamily="34" charset="0"/>
                <a:cs typeface="Arial" panose="020B0604020202020204" pitchFamily="34" charset="0"/>
              </a:rPr>
              <a:t>FREQUENCY</a:t>
            </a:r>
          </a:p>
        </p:txBody>
      </p:sp>
    </p:spTree>
    <p:extLst>
      <p:ext uri="{BB962C8B-B14F-4D97-AF65-F5344CB8AC3E}">
        <p14:creationId xmlns:p14="http://schemas.microsoft.com/office/powerpoint/2010/main" val="2712583705"/>
      </p:ext>
    </p:extLst>
  </p:cSld>
  <p:clrMapOvr>
    <a:masterClrMapping/>
  </p:clrMapOvr>
  <p:transition advClick="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Rectangle 4"/>
          <p:cNvSpPr>
            <a:spLocks noChangeArrowheads="1"/>
          </p:cNvSpPr>
          <p:nvPr/>
        </p:nvSpPr>
        <p:spPr bwMode="auto">
          <a:xfrm>
            <a:off x="759671" y="2959828"/>
            <a:ext cx="8077200" cy="1066800"/>
          </a:xfrm>
          <a:prstGeom prst="rect">
            <a:avLst/>
          </a:prstGeom>
          <a:noFill/>
          <a:ln>
            <a:noFill/>
          </a:ln>
          <a:effectLst/>
          <a:extLst>
            <a:ext uri="{909E8E84-426E-40DD-AFC4-6F175D3DCCD1}">
              <a14:hiddenFill xmlns:a14="http://schemas.microsoft.com/office/drawing/2010/main">
                <a:gradFill rotWithShape="0">
                  <a:gsLst>
                    <a:gs pos="0">
                      <a:schemeClr val="bg1"/>
                    </a:gs>
                    <a:gs pos="50000">
                      <a:schemeClr val="accent1"/>
                    </a:gs>
                    <a:gs pos="100000">
                      <a:schemeClr val="bg1"/>
                    </a:gs>
                  </a:gsLst>
                  <a:lin ang="189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eaLnBrk="1" hangingPunct="1">
              <a:defRPr/>
            </a:pPr>
            <a:r>
              <a:rPr lang="en-US" altLang="en-US" sz="4000" b="1" dirty="0">
                <a:solidFill>
                  <a:schemeClr val="bg1"/>
                </a:solidFill>
                <a:latin typeface="Arial" panose="020B0604020202020204" pitchFamily="34" charset="0"/>
                <a:cs typeface="Arial" panose="020B0604020202020204" pitchFamily="34" charset="0"/>
              </a:rPr>
              <a:t>Stream and Sampling Types</a:t>
            </a:r>
          </a:p>
        </p:txBody>
      </p:sp>
      <p:sp>
        <p:nvSpPr>
          <p:cNvPr id="18437" name="Rectangle 5"/>
          <p:cNvSpPr>
            <a:spLocks noChangeArrowheads="1"/>
          </p:cNvSpPr>
          <p:nvPr/>
        </p:nvSpPr>
        <p:spPr bwMode="auto">
          <a:xfrm>
            <a:off x="534164" y="3330678"/>
            <a:ext cx="3961636"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nchor="t"/>
          <a:lstStyle/>
          <a:p>
            <a:pPr algn="ctr">
              <a:lnSpc>
                <a:spcPct val="90000"/>
              </a:lnSpc>
              <a:spcBef>
                <a:spcPct val="20000"/>
              </a:spcBef>
              <a:defRPr/>
            </a:pPr>
            <a:endParaRPr lang="en-US" sz="2000" dirty="0">
              <a:solidFill>
                <a:schemeClr val="accent5"/>
              </a:solidFill>
              <a:latin typeface="Arial" charset="0"/>
            </a:endParaRPr>
          </a:p>
        </p:txBody>
      </p:sp>
      <p:sp>
        <p:nvSpPr>
          <p:cNvPr id="8" name="Rectangle 4">
            <a:extLst>
              <a:ext uri="{FF2B5EF4-FFF2-40B4-BE49-F238E27FC236}">
                <a16:creationId xmlns:a16="http://schemas.microsoft.com/office/drawing/2014/main" id="{39A208C8-FF67-46D9-B7A3-CCA368F73757}"/>
              </a:ext>
            </a:extLst>
          </p:cNvPr>
          <p:cNvSpPr>
            <a:spLocks noChangeArrowheads="1"/>
          </p:cNvSpPr>
          <p:nvPr/>
        </p:nvSpPr>
        <p:spPr bwMode="auto">
          <a:xfrm>
            <a:off x="-23001" y="-158409"/>
            <a:ext cx="8650263" cy="954941"/>
          </a:xfrm>
          <a:prstGeom prst="rect">
            <a:avLst/>
          </a:prstGeom>
          <a:noFill/>
          <a:ln>
            <a:noFill/>
          </a:ln>
          <a:effectLst/>
          <a:extLst>
            <a:ext uri="{909E8E84-426E-40DD-AFC4-6F175D3DCCD1}">
              <a14:hiddenFill xmlns:a14="http://schemas.microsoft.com/office/drawing/2010/main">
                <a:gradFill rotWithShape="0">
                  <a:gsLst>
                    <a:gs pos="0">
                      <a:schemeClr val="accent1"/>
                    </a:gs>
                    <a:gs pos="100000">
                      <a:schemeClr val="bg1"/>
                    </a:gs>
                  </a:gsLst>
                  <a:path path="shape">
                    <a:fillToRect l="50000" t="50000" r="50000" b="50000"/>
                  </a:path>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defRPr/>
            </a:pPr>
            <a:r>
              <a:rPr lang="en-US" altLang="en-US" sz="4000" b="1" dirty="0">
                <a:solidFill>
                  <a:schemeClr val="bg1"/>
                </a:solidFill>
                <a:latin typeface="Arial" panose="020B0604020202020204" pitchFamily="34" charset="0"/>
                <a:cs typeface="Arial" panose="020B0604020202020204" pitchFamily="34" charset="0"/>
              </a:rPr>
              <a:t>SAMPLING - KICK NET</a:t>
            </a:r>
          </a:p>
        </p:txBody>
      </p:sp>
      <p:pic>
        <p:nvPicPr>
          <p:cNvPr id="1026" name="Picture 2">
            <a:extLst>
              <a:ext uri="{FF2B5EF4-FFF2-40B4-BE49-F238E27FC236}">
                <a16:creationId xmlns:a16="http://schemas.microsoft.com/office/drawing/2014/main" id="{900F8874-37E4-5AF1-445C-592298B529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0354" y="843345"/>
            <a:ext cx="3773046" cy="283256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FF5C161-3AFA-6CC2-A8ED-1B092C9968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3882495"/>
            <a:ext cx="3324411" cy="24902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 name="Picture 2" descr="A picture containing outdoor, person, clothing, tree&#10;&#10;Description automatically generated">
            <a:extLst>
              <a:ext uri="{FF2B5EF4-FFF2-40B4-BE49-F238E27FC236}">
                <a16:creationId xmlns:a16="http://schemas.microsoft.com/office/drawing/2014/main" id="{716CDA0E-B6FD-5ED5-4B6E-1EEF9CE872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3211" y="843525"/>
            <a:ext cx="3961636" cy="2832385"/>
          </a:xfrm>
          <a:prstGeom prst="rect">
            <a:avLst/>
          </a:prstGeom>
          <a:ln>
            <a:noFill/>
          </a:ln>
          <a:effectLst>
            <a:outerShdw blurRad="292100" dist="139700" dir="2700000" algn="tl" rotWithShape="0">
              <a:srgbClr val="333333">
                <a:alpha val="65000"/>
              </a:srgbClr>
            </a:outerShdw>
          </a:effectLst>
        </p:spPr>
      </p:pic>
      <p:pic>
        <p:nvPicPr>
          <p:cNvPr id="6" name="Picture 5" descr="A picture containing clothing, person, outdoor, shorts&#10;&#10;Description automatically generated">
            <a:extLst>
              <a:ext uri="{FF2B5EF4-FFF2-40B4-BE49-F238E27FC236}">
                <a16:creationId xmlns:a16="http://schemas.microsoft.com/office/drawing/2014/main" id="{3CCB117A-F4A5-5F66-13AB-880C2A7A2575}"/>
              </a:ext>
            </a:extLst>
          </p:cNvPr>
          <p:cNvPicPr>
            <a:picLocks noChangeAspect="1"/>
          </p:cNvPicPr>
          <p:nvPr/>
        </p:nvPicPr>
        <p:blipFill rotWithShape="1">
          <a:blip r:embed="rId6">
            <a:extLst>
              <a:ext uri="{28A0092B-C50C-407E-A947-70E740481C1C}">
                <a14:useLocalDpi xmlns:a14="http://schemas.microsoft.com/office/drawing/2010/main" val="0"/>
              </a:ext>
            </a:extLst>
          </a:blip>
          <a:srcRect l="7847" t="8896" r="10187" b="11765"/>
          <a:stretch/>
        </p:blipFill>
        <p:spPr>
          <a:xfrm>
            <a:off x="5207841" y="3882495"/>
            <a:ext cx="3629030" cy="27689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008804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Rectangle 4"/>
          <p:cNvSpPr>
            <a:spLocks noChangeArrowheads="1"/>
          </p:cNvSpPr>
          <p:nvPr/>
        </p:nvSpPr>
        <p:spPr bwMode="auto">
          <a:xfrm>
            <a:off x="759671" y="2959828"/>
            <a:ext cx="8077200" cy="1066800"/>
          </a:xfrm>
          <a:prstGeom prst="rect">
            <a:avLst/>
          </a:prstGeom>
          <a:noFill/>
          <a:ln>
            <a:noFill/>
          </a:ln>
          <a:effectLst/>
          <a:extLst>
            <a:ext uri="{909E8E84-426E-40DD-AFC4-6F175D3DCCD1}">
              <a14:hiddenFill xmlns:a14="http://schemas.microsoft.com/office/drawing/2010/main">
                <a:gradFill rotWithShape="0">
                  <a:gsLst>
                    <a:gs pos="0">
                      <a:schemeClr val="bg1"/>
                    </a:gs>
                    <a:gs pos="50000">
                      <a:schemeClr val="accent1"/>
                    </a:gs>
                    <a:gs pos="100000">
                      <a:schemeClr val="bg1"/>
                    </a:gs>
                  </a:gsLst>
                  <a:lin ang="189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eaLnBrk="1" hangingPunct="1">
              <a:defRPr/>
            </a:pPr>
            <a:r>
              <a:rPr lang="en-US" altLang="en-US" sz="4000" b="1" dirty="0">
                <a:solidFill>
                  <a:schemeClr val="bg1"/>
                </a:solidFill>
                <a:latin typeface="Arial" panose="020B0604020202020204" pitchFamily="34" charset="0"/>
                <a:cs typeface="Arial" panose="020B0604020202020204" pitchFamily="34" charset="0"/>
              </a:rPr>
              <a:t>Stream and Sampling Types</a:t>
            </a:r>
          </a:p>
        </p:txBody>
      </p:sp>
      <p:sp>
        <p:nvSpPr>
          <p:cNvPr id="8" name="Rectangle 4">
            <a:extLst>
              <a:ext uri="{FF2B5EF4-FFF2-40B4-BE49-F238E27FC236}">
                <a16:creationId xmlns:a16="http://schemas.microsoft.com/office/drawing/2014/main" id="{39A208C8-FF67-46D9-B7A3-CCA368F73757}"/>
              </a:ext>
            </a:extLst>
          </p:cNvPr>
          <p:cNvSpPr>
            <a:spLocks noChangeArrowheads="1"/>
          </p:cNvSpPr>
          <p:nvPr/>
        </p:nvSpPr>
        <p:spPr bwMode="auto">
          <a:xfrm>
            <a:off x="-23001" y="-158409"/>
            <a:ext cx="8650263" cy="954941"/>
          </a:xfrm>
          <a:prstGeom prst="rect">
            <a:avLst/>
          </a:prstGeom>
          <a:noFill/>
          <a:ln>
            <a:noFill/>
          </a:ln>
          <a:effectLst/>
          <a:extLst>
            <a:ext uri="{909E8E84-426E-40DD-AFC4-6F175D3DCCD1}">
              <a14:hiddenFill xmlns:a14="http://schemas.microsoft.com/office/drawing/2010/main">
                <a:gradFill rotWithShape="0">
                  <a:gsLst>
                    <a:gs pos="0">
                      <a:schemeClr val="accent1"/>
                    </a:gs>
                    <a:gs pos="100000">
                      <a:schemeClr val="bg1"/>
                    </a:gs>
                  </a:gsLst>
                  <a:path path="shape">
                    <a:fillToRect l="50000" t="50000" r="50000" b="50000"/>
                  </a:path>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defRPr/>
            </a:pPr>
            <a:r>
              <a:rPr lang="en-US" altLang="en-US" sz="4000" b="1" dirty="0">
                <a:solidFill>
                  <a:schemeClr val="bg1"/>
                </a:solidFill>
                <a:latin typeface="Arial" panose="020B0604020202020204" pitchFamily="34" charset="0"/>
                <a:cs typeface="Arial" panose="020B0604020202020204" pitchFamily="34" charset="0"/>
              </a:rPr>
              <a:t>SAMPLING - DIP NET</a:t>
            </a:r>
          </a:p>
        </p:txBody>
      </p:sp>
      <p:pic>
        <p:nvPicPr>
          <p:cNvPr id="4" name="Picture 3">
            <a:extLst>
              <a:ext uri="{FF2B5EF4-FFF2-40B4-BE49-F238E27FC236}">
                <a16:creationId xmlns:a16="http://schemas.microsoft.com/office/drawing/2014/main" id="{5121777B-AF37-4605-8342-5EC6070FBC7A}"/>
              </a:ext>
            </a:extLst>
          </p:cNvPr>
          <p:cNvPicPr>
            <a:picLocks noChangeAspect="1"/>
          </p:cNvPicPr>
          <p:nvPr/>
        </p:nvPicPr>
        <p:blipFill>
          <a:blip r:embed="rId3"/>
          <a:stretch>
            <a:fillRect/>
          </a:stretch>
        </p:blipFill>
        <p:spPr>
          <a:xfrm>
            <a:off x="307129" y="822660"/>
            <a:ext cx="4399233" cy="3304313"/>
          </a:xfrm>
          <a:prstGeom prst="rect">
            <a:avLst/>
          </a:prstGeom>
          <a:ln>
            <a:noFill/>
          </a:ln>
          <a:effectLst>
            <a:outerShdw blurRad="292100" dist="139700" dir="2700000" algn="tl" rotWithShape="0">
              <a:srgbClr val="333333">
                <a:alpha val="65000"/>
              </a:srgbClr>
            </a:outerShdw>
          </a:effectLst>
        </p:spPr>
      </p:pic>
      <p:pic>
        <p:nvPicPr>
          <p:cNvPr id="5" name="Picture 4" descr="A picture containing person, clothing, outdoor, ground&#10;&#10;Description automatically generated">
            <a:extLst>
              <a:ext uri="{FF2B5EF4-FFF2-40B4-BE49-F238E27FC236}">
                <a16:creationId xmlns:a16="http://schemas.microsoft.com/office/drawing/2014/main" id="{CD7BBCDB-6788-856C-5CCA-3B946DCBCD4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03085" y="1195256"/>
            <a:ext cx="3775163" cy="2831372"/>
          </a:xfrm>
          <a:prstGeom prst="rect">
            <a:avLst/>
          </a:prstGeom>
          <a:ln>
            <a:noFill/>
          </a:ln>
          <a:effectLst>
            <a:outerShdw blurRad="292100" dist="139700" dir="2700000" algn="tl" rotWithShape="0">
              <a:srgbClr val="333333">
                <a:alpha val="65000"/>
              </a:srgbClr>
            </a:outerShdw>
          </a:effectLst>
        </p:spPr>
      </p:pic>
      <p:pic>
        <p:nvPicPr>
          <p:cNvPr id="7" name="Picture 6" descr="A picture containing outdoor, clothing, person, plant&#10;&#10;Description automatically generated">
            <a:extLst>
              <a:ext uri="{FF2B5EF4-FFF2-40B4-BE49-F238E27FC236}">
                <a16:creationId xmlns:a16="http://schemas.microsoft.com/office/drawing/2014/main" id="{51FF8053-95E8-3C56-1685-E13B7765690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682" b="20759"/>
          <a:stretch/>
        </p:blipFill>
        <p:spPr>
          <a:xfrm>
            <a:off x="1864266" y="4267200"/>
            <a:ext cx="2842096" cy="2368375"/>
          </a:xfrm>
          <a:prstGeom prst="rect">
            <a:avLst/>
          </a:prstGeom>
          <a:ln>
            <a:noFill/>
          </a:ln>
          <a:effectLst>
            <a:outerShdw blurRad="292100" dist="139700" dir="2700000" algn="tl" rotWithShape="0">
              <a:srgbClr val="333333">
                <a:alpha val="65000"/>
              </a:srgbClr>
            </a:outerShdw>
          </a:effectLst>
        </p:spPr>
      </p:pic>
      <p:pic>
        <p:nvPicPr>
          <p:cNvPr id="10" name="Picture 9" descr="A picture containing outdoor, person, water, clothing&#10;&#10;Description automatically generated">
            <a:extLst>
              <a:ext uri="{FF2B5EF4-FFF2-40B4-BE49-F238E27FC236}">
                <a16:creationId xmlns:a16="http://schemas.microsoft.com/office/drawing/2014/main" id="{91983E3E-2C7B-9DB9-7B4B-74DBCECA2EB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61815" y="4174380"/>
            <a:ext cx="3389586" cy="255401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428181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a:extLst>
              <a:ext uri="{FF2B5EF4-FFF2-40B4-BE49-F238E27FC236}">
                <a16:creationId xmlns:a16="http://schemas.microsoft.com/office/drawing/2014/main" id="{39A208C8-FF67-46D9-B7A3-CCA368F73757}"/>
              </a:ext>
            </a:extLst>
          </p:cNvPr>
          <p:cNvSpPr>
            <a:spLocks noChangeArrowheads="1"/>
          </p:cNvSpPr>
          <p:nvPr/>
        </p:nvSpPr>
        <p:spPr bwMode="auto">
          <a:xfrm>
            <a:off x="-23001" y="-158409"/>
            <a:ext cx="9471801" cy="954941"/>
          </a:xfrm>
          <a:prstGeom prst="rect">
            <a:avLst/>
          </a:prstGeom>
          <a:noFill/>
          <a:ln>
            <a:noFill/>
          </a:ln>
          <a:effectLst/>
          <a:extLst>
            <a:ext uri="{909E8E84-426E-40DD-AFC4-6F175D3DCCD1}">
              <a14:hiddenFill xmlns:a14="http://schemas.microsoft.com/office/drawing/2010/main">
                <a:gradFill rotWithShape="0">
                  <a:gsLst>
                    <a:gs pos="0">
                      <a:schemeClr val="accent1"/>
                    </a:gs>
                    <a:gs pos="100000">
                      <a:schemeClr val="bg1"/>
                    </a:gs>
                  </a:gsLst>
                  <a:path path="shape">
                    <a:fillToRect l="50000" t="50000" r="50000" b="50000"/>
                  </a:path>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defRPr/>
            </a:pPr>
            <a:r>
              <a:rPr lang="en-US" altLang="en-US" sz="4000" b="1" dirty="0">
                <a:solidFill>
                  <a:schemeClr val="bg1"/>
                </a:solidFill>
                <a:latin typeface="Arial" panose="020B0604020202020204" pitchFamily="34" charset="0"/>
                <a:cs typeface="Arial" panose="020B0604020202020204" pitchFamily="34" charset="0"/>
              </a:rPr>
              <a:t>SAMPLING – SIEVE BUCKET</a:t>
            </a:r>
          </a:p>
        </p:txBody>
      </p:sp>
      <p:pic>
        <p:nvPicPr>
          <p:cNvPr id="5" name="Picture 4" descr="A picture containing outdoor, person, clothing, tree&#10;&#10;Description automatically generated">
            <a:extLst>
              <a:ext uri="{FF2B5EF4-FFF2-40B4-BE49-F238E27FC236}">
                <a16:creationId xmlns:a16="http://schemas.microsoft.com/office/drawing/2014/main" id="{686DF22A-05B0-B14D-285D-0F10DC9186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1607978"/>
            <a:ext cx="5374429" cy="4030822"/>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8CBFE3E5-997A-C380-C52A-37FE4C7D9290}"/>
              </a:ext>
            </a:extLst>
          </p:cNvPr>
          <p:cNvPicPr>
            <a:picLocks noChangeAspect="1"/>
          </p:cNvPicPr>
          <p:nvPr/>
        </p:nvPicPr>
        <p:blipFill>
          <a:blip r:embed="rId4"/>
          <a:stretch>
            <a:fillRect/>
          </a:stretch>
        </p:blipFill>
        <p:spPr>
          <a:xfrm>
            <a:off x="6403128" y="1257300"/>
            <a:ext cx="2171700" cy="2171700"/>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9AE4FDA6-B5FE-1C05-0ED2-A1967EDBBAC4}"/>
              </a:ext>
            </a:extLst>
          </p:cNvPr>
          <p:cNvPicPr>
            <a:picLocks noChangeAspect="1"/>
          </p:cNvPicPr>
          <p:nvPr/>
        </p:nvPicPr>
        <p:blipFill>
          <a:blip r:embed="rId5"/>
          <a:stretch>
            <a:fillRect/>
          </a:stretch>
        </p:blipFill>
        <p:spPr>
          <a:xfrm>
            <a:off x="6403128" y="3886200"/>
            <a:ext cx="2171701" cy="217170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648059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a:extLst>
              <a:ext uri="{FF2B5EF4-FFF2-40B4-BE49-F238E27FC236}">
                <a16:creationId xmlns:a16="http://schemas.microsoft.com/office/drawing/2014/main" id="{89FE5D65-F237-B378-55B6-E109EBEEACE1}"/>
              </a:ext>
            </a:extLst>
          </p:cNvPr>
          <p:cNvSpPr txBox="1">
            <a:spLocks noChangeArrowheads="1"/>
          </p:cNvSpPr>
          <p:nvPr/>
        </p:nvSpPr>
        <p:spPr bwMode="auto">
          <a:xfrm>
            <a:off x="152400" y="-22086"/>
            <a:ext cx="85344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Narrow" panose="020B0606020202030204" pitchFamily="34" charset="0"/>
              </a:defRPr>
            </a:lvl1pPr>
            <a:lvl2pPr marL="742950" indent="-285750">
              <a:spcBef>
                <a:spcPct val="20000"/>
              </a:spcBef>
              <a:buChar char="–"/>
              <a:defRPr sz="2800">
                <a:solidFill>
                  <a:schemeClr val="tx1"/>
                </a:solidFill>
                <a:latin typeface="Arial Narrow" panose="020B0606020202030204" pitchFamily="34" charset="0"/>
              </a:defRPr>
            </a:lvl2pPr>
            <a:lvl3pPr marL="1143000" indent="-228600">
              <a:spcBef>
                <a:spcPct val="20000"/>
              </a:spcBef>
              <a:buChar char="•"/>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eaLnBrk="1" hangingPunct="1">
              <a:spcBef>
                <a:spcPct val="50000"/>
              </a:spcBef>
              <a:buFontTx/>
              <a:buNone/>
            </a:pPr>
            <a:r>
              <a:rPr lang="en-US" altLang="en-US" sz="3600" b="1" dirty="0">
                <a:solidFill>
                  <a:schemeClr val="bg1"/>
                </a:solidFill>
                <a:latin typeface="+mn-lt"/>
                <a:cs typeface="Arial" panose="020B0604020202020204" pitchFamily="34" charset="0"/>
              </a:rPr>
              <a:t>DATA FORM</a:t>
            </a:r>
          </a:p>
        </p:txBody>
      </p:sp>
      <p:pic>
        <p:nvPicPr>
          <p:cNvPr id="4" name="Picture 3">
            <a:extLst>
              <a:ext uri="{FF2B5EF4-FFF2-40B4-BE49-F238E27FC236}">
                <a16:creationId xmlns:a16="http://schemas.microsoft.com/office/drawing/2014/main" id="{771C40AA-ADFC-DE62-F0F1-10A9A125F052}"/>
              </a:ext>
            </a:extLst>
          </p:cNvPr>
          <p:cNvPicPr>
            <a:picLocks noChangeAspect="1"/>
          </p:cNvPicPr>
          <p:nvPr/>
        </p:nvPicPr>
        <p:blipFill>
          <a:blip r:embed="rId3"/>
          <a:stretch>
            <a:fillRect/>
          </a:stretch>
        </p:blipFill>
        <p:spPr>
          <a:xfrm>
            <a:off x="2203022" y="700445"/>
            <a:ext cx="4737957" cy="6233755"/>
          </a:xfrm>
          <a:prstGeom prst="rect">
            <a:avLst/>
          </a:prstGeom>
        </p:spPr>
      </p:pic>
    </p:spTree>
    <p:extLst>
      <p:ext uri="{BB962C8B-B14F-4D97-AF65-F5344CB8AC3E}">
        <p14:creationId xmlns:p14="http://schemas.microsoft.com/office/powerpoint/2010/main" val="33275593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620C66-1A89-BB51-50ED-539CDA972B26}"/>
              </a:ext>
            </a:extLst>
          </p:cNvPr>
          <p:cNvSpPr txBox="1">
            <a:spLocks/>
          </p:cNvSpPr>
          <p:nvPr/>
        </p:nvSpPr>
        <p:spPr bwMode="auto">
          <a:xfrm>
            <a:off x="304800" y="996335"/>
            <a:ext cx="8458200" cy="2895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A1AC75"/>
              </a:buClr>
              <a:buSzPct val="150000"/>
              <a:buBlip>
                <a:blip r:embed="rId3"/>
              </a:buBlip>
              <a:defRPr sz="2400" kern="1200">
                <a:solidFill>
                  <a:schemeClr val="tx1"/>
                </a:solidFill>
                <a:latin typeface="Lato" pitchFamily="34" charset="-94"/>
                <a:ea typeface="+mn-ea"/>
                <a:cs typeface="+mn-cs"/>
              </a:defRPr>
            </a:lvl1pPr>
            <a:lvl2pPr marL="742950" indent="-285750" algn="l" rtl="0" eaLnBrk="1" fontAlgn="base" hangingPunct="1">
              <a:spcBef>
                <a:spcPct val="20000"/>
              </a:spcBef>
              <a:spcAft>
                <a:spcPct val="0"/>
              </a:spcAft>
              <a:buClr>
                <a:schemeClr val="accent3"/>
              </a:buClr>
              <a:buSzPct val="115000"/>
              <a:buFont typeface="Arial"/>
              <a:buChar char="•"/>
              <a:defRPr sz="2000" kern="1200">
                <a:solidFill>
                  <a:schemeClr val="tx1"/>
                </a:solidFill>
                <a:latin typeface="Lato" pitchFamily="34" charset="-94"/>
                <a:ea typeface="+mn-ea"/>
                <a:cs typeface="+mn-cs"/>
              </a:defRPr>
            </a:lvl2pPr>
            <a:lvl3pPr marL="1143000" indent="-228600" algn="l" rtl="0" eaLnBrk="1" fontAlgn="base" hangingPunct="1">
              <a:spcBef>
                <a:spcPct val="20000"/>
              </a:spcBef>
              <a:spcAft>
                <a:spcPct val="0"/>
              </a:spcAft>
              <a:buClr>
                <a:schemeClr val="accent3"/>
              </a:buClr>
              <a:buSzPct val="115000"/>
              <a:buFont typeface="Arial"/>
              <a:buChar char="•"/>
              <a:defRPr sz="1800" kern="1200">
                <a:solidFill>
                  <a:schemeClr val="tx1"/>
                </a:solidFill>
                <a:latin typeface="Lato" pitchFamily="34" charset="-94"/>
                <a:ea typeface="+mn-ea"/>
                <a:cs typeface="+mn-cs"/>
              </a:defRPr>
            </a:lvl3pPr>
            <a:lvl4pPr marL="16002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4pPr>
            <a:lvl5pPr marL="20574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600" b="1" dirty="0">
                <a:solidFill>
                  <a:schemeClr val="tx2"/>
                </a:solidFill>
              </a:rPr>
              <a:t>R</a:t>
            </a:r>
            <a:r>
              <a:rPr lang="en-US" sz="2600" dirty="0">
                <a:solidFill>
                  <a:schemeClr val="tx2"/>
                </a:solidFill>
              </a:rPr>
              <a:t>are (1-9), </a:t>
            </a:r>
            <a:r>
              <a:rPr lang="en-US" sz="2600" b="1" dirty="0">
                <a:solidFill>
                  <a:schemeClr val="tx2"/>
                </a:solidFill>
              </a:rPr>
              <a:t>C</a:t>
            </a:r>
            <a:r>
              <a:rPr lang="en-US" sz="2600" dirty="0">
                <a:solidFill>
                  <a:schemeClr val="tx2"/>
                </a:solidFill>
              </a:rPr>
              <a:t>ommon (10-99), or </a:t>
            </a:r>
            <a:r>
              <a:rPr lang="en-US" sz="2600" b="1" dirty="0">
                <a:solidFill>
                  <a:schemeClr val="tx2"/>
                </a:solidFill>
              </a:rPr>
              <a:t>D</a:t>
            </a:r>
            <a:r>
              <a:rPr lang="en-US" sz="2600" dirty="0">
                <a:solidFill>
                  <a:schemeClr val="tx2"/>
                </a:solidFill>
              </a:rPr>
              <a:t>ominant (100+).</a:t>
            </a:r>
            <a:endParaRPr lang="en-US" sz="2800" dirty="0">
              <a:solidFill>
                <a:schemeClr val="tx2"/>
              </a:solidFill>
            </a:endParaRPr>
          </a:p>
        </p:txBody>
      </p:sp>
      <p:pic>
        <p:nvPicPr>
          <p:cNvPr id="5" name="Picture 4">
            <a:extLst>
              <a:ext uri="{FF2B5EF4-FFF2-40B4-BE49-F238E27FC236}">
                <a16:creationId xmlns:a16="http://schemas.microsoft.com/office/drawing/2014/main" id="{F99E7ED7-EEE9-D961-0A5C-5E0A70075F7E}"/>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saturation sat="200000"/>
                    </a14:imgEffect>
                  </a14:imgLayer>
                </a14:imgProps>
              </a:ext>
            </a:extLst>
          </a:blip>
          <a:srcRect t="19570" b="28385"/>
          <a:stretch/>
        </p:blipFill>
        <p:spPr>
          <a:xfrm>
            <a:off x="1828800" y="1524000"/>
            <a:ext cx="6858000" cy="4815191"/>
          </a:xfrm>
          <a:prstGeom prst="rect">
            <a:avLst/>
          </a:prstGeom>
        </p:spPr>
      </p:pic>
      <p:sp>
        <p:nvSpPr>
          <p:cNvPr id="6" name="Rectangle 5">
            <a:extLst>
              <a:ext uri="{FF2B5EF4-FFF2-40B4-BE49-F238E27FC236}">
                <a16:creationId xmlns:a16="http://schemas.microsoft.com/office/drawing/2014/main" id="{7D3A416A-063C-F7B3-134B-74E2764971E6}"/>
              </a:ext>
            </a:extLst>
          </p:cNvPr>
          <p:cNvSpPr/>
          <p:nvPr/>
        </p:nvSpPr>
        <p:spPr>
          <a:xfrm>
            <a:off x="2362200" y="6334780"/>
            <a:ext cx="4765126" cy="523220"/>
          </a:xfrm>
          <a:prstGeom prst="rect">
            <a:avLst/>
          </a:prstGeom>
          <a:solidFill>
            <a:schemeClr val="bg1"/>
          </a:solidFill>
        </p:spPr>
        <p:txBody>
          <a:bodyPr wrap="square">
            <a:spAutoFit/>
          </a:bodyPr>
          <a:lstStyle/>
          <a:p>
            <a:pPr algn="ctr"/>
            <a:r>
              <a:rPr lang="en-US" altLang="en-US" sz="2800" b="1" dirty="0">
                <a:solidFill>
                  <a:schemeClr val="accent5"/>
                </a:solidFill>
                <a:latin typeface="Arial" panose="020B0604020202020204" pitchFamily="34" charset="0"/>
                <a:hlinkClick r:id="rId6"/>
              </a:rPr>
              <a:t>www.scadoptastream.org</a:t>
            </a:r>
            <a:endParaRPr lang="en-US" sz="2800" dirty="0"/>
          </a:p>
        </p:txBody>
      </p:sp>
      <p:sp>
        <p:nvSpPr>
          <p:cNvPr id="8" name="Rectangle 4">
            <a:extLst>
              <a:ext uri="{FF2B5EF4-FFF2-40B4-BE49-F238E27FC236}">
                <a16:creationId xmlns:a16="http://schemas.microsoft.com/office/drawing/2014/main" id="{E0263171-687A-52E3-45E8-1CF47935DB9A}"/>
              </a:ext>
            </a:extLst>
          </p:cNvPr>
          <p:cNvSpPr>
            <a:spLocks noChangeArrowheads="1"/>
          </p:cNvSpPr>
          <p:nvPr/>
        </p:nvSpPr>
        <p:spPr bwMode="auto">
          <a:xfrm>
            <a:off x="-23001" y="-158409"/>
            <a:ext cx="9471801" cy="954941"/>
          </a:xfrm>
          <a:prstGeom prst="rect">
            <a:avLst/>
          </a:prstGeom>
          <a:noFill/>
          <a:ln>
            <a:noFill/>
          </a:ln>
          <a:effectLst/>
          <a:extLst>
            <a:ext uri="{909E8E84-426E-40DD-AFC4-6F175D3DCCD1}">
              <a14:hiddenFill xmlns:a14="http://schemas.microsoft.com/office/drawing/2010/main">
                <a:gradFill rotWithShape="0">
                  <a:gsLst>
                    <a:gs pos="0">
                      <a:schemeClr val="accent1"/>
                    </a:gs>
                    <a:gs pos="100000">
                      <a:schemeClr val="bg1"/>
                    </a:gs>
                  </a:gsLst>
                  <a:path path="shape">
                    <a:fillToRect l="50000" t="50000" r="50000" b="50000"/>
                  </a:path>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defRPr/>
            </a:pPr>
            <a:r>
              <a:rPr lang="en-US" altLang="en-US" sz="4000" b="1" dirty="0">
                <a:solidFill>
                  <a:schemeClr val="bg1"/>
                </a:solidFill>
                <a:latin typeface="Arial" panose="020B0604020202020204" pitchFamily="34" charset="0"/>
                <a:cs typeface="Arial" panose="020B0604020202020204" pitchFamily="34" charset="0"/>
              </a:rPr>
              <a:t>R C D – TALLIES - SCORING</a:t>
            </a:r>
          </a:p>
        </p:txBody>
      </p:sp>
    </p:spTree>
    <p:extLst>
      <p:ext uri="{BB962C8B-B14F-4D97-AF65-F5344CB8AC3E}">
        <p14:creationId xmlns:p14="http://schemas.microsoft.com/office/powerpoint/2010/main" val="27046283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B5C610-65A4-2A3D-6C68-28EBD4C39FCA}"/>
              </a:ext>
            </a:extLst>
          </p:cNvPr>
          <p:cNvPicPr>
            <a:picLocks noChangeAspect="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brightnessContrast contrast="20000"/>
                    </a14:imgEffect>
                  </a14:imgLayer>
                </a14:imgProps>
              </a:ext>
            </a:extLst>
          </a:blip>
          <a:stretch>
            <a:fillRect/>
          </a:stretch>
        </p:blipFill>
        <p:spPr>
          <a:xfrm>
            <a:off x="-304800" y="-76484"/>
            <a:ext cx="9753600" cy="7010968"/>
          </a:xfrm>
          <a:prstGeom prst="rect">
            <a:avLst/>
          </a:prstGeom>
        </p:spPr>
      </p:pic>
    </p:spTree>
    <p:extLst>
      <p:ext uri="{BB962C8B-B14F-4D97-AF65-F5344CB8AC3E}">
        <p14:creationId xmlns:p14="http://schemas.microsoft.com/office/powerpoint/2010/main" val="3561069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6C58AAFD-416A-B666-6E22-394FED9B2005}"/>
              </a:ext>
            </a:extLst>
          </p:cNvPr>
          <p:cNvSpPr txBox="1">
            <a:spLocks/>
          </p:cNvSpPr>
          <p:nvPr/>
        </p:nvSpPr>
        <p:spPr bwMode="auto">
          <a:xfrm>
            <a:off x="304800" y="996335"/>
            <a:ext cx="8610600" cy="2895600"/>
          </a:xfrm>
          <a:prstGeom prst="rect">
            <a:avLst/>
          </a:prstGeom>
          <a:noFill/>
          <a:ln w="9525">
            <a:noFill/>
            <a:miter lim="800000"/>
            <a:headEnd/>
            <a:tailEnd/>
          </a:ln>
        </p:spPr>
        <p:txBody>
          <a:bodyPr vert="horz" wrap="square" lIns="91440" tIns="45720" rIns="91440" bIns="45720" numCol="2" anchor="t" anchorCtr="0" compatLnSpc="1">
            <a:prstTxWarp prst="textNoShape">
              <a:avLst/>
            </a:prstTxWarp>
          </a:bodyPr>
          <a:lstStyle>
            <a:lvl1pPr marL="342900" indent="-342900" algn="l" rtl="0" eaLnBrk="1" fontAlgn="base" hangingPunct="1">
              <a:spcBef>
                <a:spcPct val="20000"/>
              </a:spcBef>
              <a:spcAft>
                <a:spcPct val="0"/>
              </a:spcAft>
              <a:buClr>
                <a:srgbClr val="A1AC75"/>
              </a:buClr>
              <a:buSzPct val="150000"/>
              <a:buBlip>
                <a:blip r:embed="rId3"/>
              </a:buBlip>
              <a:defRPr sz="2400" kern="1200">
                <a:solidFill>
                  <a:schemeClr val="tx1"/>
                </a:solidFill>
                <a:latin typeface="Lato" pitchFamily="34" charset="-94"/>
                <a:ea typeface="+mn-ea"/>
                <a:cs typeface="+mn-cs"/>
              </a:defRPr>
            </a:lvl1pPr>
            <a:lvl2pPr marL="742950" indent="-285750" algn="l" rtl="0" eaLnBrk="1" fontAlgn="base" hangingPunct="1">
              <a:spcBef>
                <a:spcPct val="20000"/>
              </a:spcBef>
              <a:spcAft>
                <a:spcPct val="0"/>
              </a:spcAft>
              <a:buClr>
                <a:schemeClr val="accent3"/>
              </a:buClr>
              <a:buSzPct val="115000"/>
              <a:buFont typeface="Arial"/>
              <a:buChar char="•"/>
              <a:defRPr sz="2000" kern="1200">
                <a:solidFill>
                  <a:schemeClr val="tx1"/>
                </a:solidFill>
                <a:latin typeface="Lato" pitchFamily="34" charset="-94"/>
                <a:ea typeface="+mn-ea"/>
                <a:cs typeface="+mn-cs"/>
              </a:defRPr>
            </a:lvl2pPr>
            <a:lvl3pPr marL="1143000" indent="-228600" algn="l" rtl="0" eaLnBrk="1" fontAlgn="base" hangingPunct="1">
              <a:spcBef>
                <a:spcPct val="20000"/>
              </a:spcBef>
              <a:spcAft>
                <a:spcPct val="0"/>
              </a:spcAft>
              <a:buClr>
                <a:schemeClr val="accent3"/>
              </a:buClr>
              <a:buSzPct val="115000"/>
              <a:buFont typeface="Arial"/>
              <a:buChar char="•"/>
              <a:defRPr sz="1800" kern="1200">
                <a:solidFill>
                  <a:schemeClr val="tx1"/>
                </a:solidFill>
                <a:latin typeface="Lato" pitchFamily="34" charset="-94"/>
                <a:ea typeface="+mn-ea"/>
                <a:cs typeface="+mn-cs"/>
              </a:defRPr>
            </a:lvl3pPr>
            <a:lvl4pPr marL="16002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4pPr>
            <a:lvl5pPr marL="20574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600" dirty="0">
                <a:solidFill>
                  <a:schemeClr val="tx2"/>
                </a:solidFill>
              </a:rPr>
              <a:t>Stream score represents long-term water quality and habitat health</a:t>
            </a:r>
          </a:p>
          <a:p>
            <a:r>
              <a:rPr lang="en-US" sz="2600" dirty="0">
                <a:solidFill>
                  <a:schemeClr val="tx2"/>
                </a:solidFill>
              </a:rPr>
              <a:t>Poor score? </a:t>
            </a:r>
          </a:p>
          <a:p>
            <a:pPr lvl="1"/>
            <a:r>
              <a:rPr lang="en-US" sz="2200" dirty="0">
                <a:solidFill>
                  <a:schemeClr val="tx2"/>
                </a:solidFill>
              </a:rPr>
              <a:t>Email Trainer/Staff</a:t>
            </a:r>
          </a:p>
          <a:p>
            <a:pPr lvl="1"/>
            <a:r>
              <a:rPr lang="en-US" sz="2200" dirty="0">
                <a:solidFill>
                  <a:schemeClr val="tx2"/>
                </a:solidFill>
              </a:rPr>
              <a:t> Keep Sampling</a:t>
            </a:r>
          </a:p>
          <a:p>
            <a:pPr lvl="1"/>
            <a:endParaRPr lang="en-US" sz="2200" dirty="0">
              <a:solidFill>
                <a:schemeClr val="tx2"/>
              </a:solidFill>
            </a:endParaRPr>
          </a:p>
          <a:p>
            <a:pPr lvl="1"/>
            <a:endParaRPr lang="en-US" sz="2200" dirty="0">
              <a:solidFill>
                <a:schemeClr val="tx2"/>
              </a:solidFill>
            </a:endParaRPr>
          </a:p>
          <a:p>
            <a:pPr lvl="1"/>
            <a:endParaRPr lang="en-US" sz="2200" dirty="0">
              <a:solidFill>
                <a:schemeClr val="tx2"/>
              </a:solidFill>
            </a:endParaRPr>
          </a:p>
          <a:p>
            <a:pPr lvl="1"/>
            <a:endParaRPr lang="en-US" sz="2200" dirty="0">
              <a:solidFill>
                <a:schemeClr val="tx2"/>
              </a:solidFill>
            </a:endParaRPr>
          </a:p>
          <a:p>
            <a:pPr lvl="1"/>
            <a:r>
              <a:rPr lang="en-US" sz="2200" dirty="0">
                <a:solidFill>
                  <a:schemeClr val="tx2"/>
                </a:solidFill>
              </a:rPr>
              <a:t>Add Comments to Database</a:t>
            </a:r>
          </a:p>
          <a:p>
            <a:pPr lvl="1"/>
            <a:r>
              <a:rPr lang="en-US" sz="2200" dirty="0">
                <a:solidFill>
                  <a:schemeClr val="tx2"/>
                </a:solidFill>
              </a:rPr>
              <a:t>Adopt Additional Sites</a:t>
            </a:r>
            <a:endParaRPr lang="en-US" sz="2400" dirty="0">
              <a:solidFill>
                <a:schemeClr val="tx2"/>
              </a:solidFill>
            </a:endParaRPr>
          </a:p>
        </p:txBody>
      </p:sp>
      <p:sp>
        <p:nvSpPr>
          <p:cNvPr id="7" name="Rectangle 4">
            <a:extLst>
              <a:ext uri="{FF2B5EF4-FFF2-40B4-BE49-F238E27FC236}">
                <a16:creationId xmlns:a16="http://schemas.microsoft.com/office/drawing/2014/main" id="{FBAA95AC-CE57-C843-DC36-E408779235E8}"/>
              </a:ext>
            </a:extLst>
          </p:cNvPr>
          <p:cNvSpPr>
            <a:spLocks noChangeArrowheads="1"/>
          </p:cNvSpPr>
          <p:nvPr/>
        </p:nvSpPr>
        <p:spPr bwMode="auto">
          <a:xfrm>
            <a:off x="-23001" y="-158409"/>
            <a:ext cx="9471801" cy="954941"/>
          </a:xfrm>
          <a:prstGeom prst="rect">
            <a:avLst/>
          </a:prstGeom>
          <a:noFill/>
          <a:ln>
            <a:noFill/>
          </a:ln>
          <a:effectLst/>
          <a:extLst>
            <a:ext uri="{909E8E84-426E-40DD-AFC4-6F175D3DCCD1}">
              <a14:hiddenFill xmlns:a14="http://schemas.microsoft.com/office/drawing/2010/main">
                <a:gradFill rotWithShape="0">
                  <a:gsLst>
                    <a:gs pos="0">
                      <a:schemeClr val="accent1"/>
                    </a:gs>
                    <a:gs pos="100000">
                      <a:schemeClr val="bg1"/>
                    </a:gs>
                  </a:gsLst>
                  <a:path path="shape">
                    <a:fillToRect l="50000" t="50000" r="50000" b="50000"/>
                  </a:path>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defRPr/>
            </a:pPr>
            <a:r>
              <a:rPr lang="en-US" altLang="en-US" sz="4000" b="1" dirty="0">
                <a:solidFill>
                  <a:schemeClr val="bg1"/>
                </a:solidFill>
                <a:latin typeface="Arial" panose="020B0604020202020204" pitchFamily="34" charset="0"/>
                <a:cs typeface="Arial" panose="020B0604020202020204" pitchFamily="34" charset="0"/>
              </a:rPr>
              <a:t>STREAM SCORE</a:t>
            </a:r>
          </a:p>
        </p:txBody>
      </p:sp>
      <p:pic>
        <p:nvPicPr>
          <p:cNvPr id="9" name="Picture 8">
            <a:extLst>
              <a:ext uri="{FF2B5EF4-FFF2-40B4-BE49-F238E27FC236}">
                <a16:creationId xmlns:a16="http://schemas.microsoft.com/office/drawing/2014/main" id="{668D231D-9066-33EF-083B-D25472E3B24F}"/>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20000"/>
                    </a14:imgEffect>
                  </a14:imgLayer>
                </a14:imgProps>
              </a:ext>
            </a:extLst>
          </a:blip>
          <a:stretch>
            <a:fillRect/>
          </a:stretch>
        </p:blipFill>
        <p:spPr>
          <a:xfrm>
            <a:off x="-228600" y="4060609"/>
            <a:ext cx="4614862" cy="1530971"/>
          </a:xfrm>
          <a:prstGeom prst="rect">
            <a:avLst/>
          </a:prstGeom>
        </p:spPr>
      </p:pic>
      <p:pic>
        <p:nvPicPr>
          <p:cNvPr id="11" name="Picture 10">
            <a:extLst>
              <a:ext uri="{FF2B5EF4-FFF2-40B4-BE49-F238E27FC236}">
                <a16:creationId xmlns:a16="http://schemas.microsoft.com/office/drawing/2014/main" id="{E0472CEE-C238-2B2E-873F-5F603DDDDAD6}"/>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brightnessContrast bright="20000"/>
                    </a14:imgEffect>
                  </a14:imgLayer>
                </a14:imgProps>
              </a:ext>
            </a:extLst>
          </a:blip>
          <a:srcRect l="9680"/>
          <a:stretch/>
        </p:blipFill>
        <p:spPr>
          <a:xfrm>
            <a:off x="4876800" y="4038600"/>
            <a:ext cx="4114800" cy="1530971"/>
          </a:xfrm>
          <a:prstGeom prst="rect">
            <a:avLst/>
          </a:prstGeom>
        </p:spPr>
      </p:pic>
      <p:sp>
        <p:nvSpPr>
          <p:cNvPr id="13" name="TextBox 12">
            <a:extLst>
              <a:ext uri="{FF2B5EF4-FFF2-40B4-BE49-F238E27FC236}">
                <a16:creationId xmlns:a16="http://schemas.microsoft.com/office/drawing/2014/main" id="{EED00E8D-4156-7EB3-56B0-A5B59815F0E8}"/>
              </a:ext>
            </a:extLst>
          </p:cNvPr>
          <p:cNvSpPr txBox="1"/>
          <p:nvPr/>
        </p:nvSpPr>
        <p:spPr bwMode="auto">
          <a:xfrm>
            <a:off x="4305300" y="4502771"/>
            <a:ext cx="533400" cy="369332"/>
          </a:xfrm>
          <a:prstGeom prst="rect">
            <a:avLst/>
          </a:prstGeom>
          <a:noFill/>
          <a:ln w="9525">
            <a:noFill/>
            <a:miter lim="800000"/>
            <a:headEnd/>
            <a:tailEnd/>
          </a:ln>
        </p:spPr>
        <p:txBody>
          <a:bodyPr wrap="square">
            <a:spAutoFit/>
          </a:bodyPr>
          <a:lstStyle/>
          <a:p>
            <a:r>
              <a:rPr lang="en-US" sz="1800" dirty="0">
                <a:solidFill>
                  <a:schemeClr val="tx2"/>
                </a:solidFill>
              </a:rPr>
              <a:t>VS</a:t>
            </a:r>
            <a:endParaRPr lang="en-US" dirty="0"/>
          </a:p>
        </p:txBody>
      </p:sp>
    </p:spTree>
    <p:extLst>
      <p:ext uri="{BB962C8B-B14F-4D97-AF65-F5344CB8AC3E}">
        <p14:creationId xmlns:p14="http://schemas.microsoft.com/office/powerpoint/2010/main" val="191589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FAFD027-A72A-9D46-83F4-796B184460D9}"/>
              </a:ext>
            </a:extLst>
          </p:cNvPr>
          <p:cNvSpPr/>
          <p:nvPr/>
        </p:nvSpPr>
        <p:spPr>
          <a:xfrm>
            <a:off x="32657" y="3467239"/>
            <a:ext cx="2895600" cy="335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2F7D3F57-EF2B-F346-AFC3-2B0A1C8697B7}"/>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p:blipFill>
        <p:spPr>
          <a:xfrm>
            <a:off x="762000" y="3886200"/>
            <a:ext cx="3963200" cy="2833503"/>
          </a:xfrm>
          <a:prstGeom prst="rect">
            <a:avLst/>
          </a:prstGeom>
          <a:ln>
            <a:noFill/>
          </a:ln>
          <a:effectLst>
            <a:outerShdw blurRad="292100" dist="139700" dir="2700000" algn="tl" rotWithShape="0">
              <a:srgbClr val="333333">
                <a:alpha val="65000"/>
              </a:srgbClr>
            </a:outerShdw>
          </a:effectLst>
        </p:spPr>
      </p:pic>
      <p:sp>
        <p:nvSpPr>
          <p:cNvPr id="11" name="Title 10">
            <a:extLst>
              <a:ext uri="{FF2B5EF4-FFF2-40B4-BE49-F238E27FC236}">
                <a16:creationId xmlns:a16="http://schemas.microsoft.com/office/drawing/2014/main" id="{304F3E98-BFFC-F348-BA4F-8769EFC8F85C}"/>
              </a:ext>
            </a:extLst>
          </p:cNvPr>
          <p:cNvSpPr>
            <a:spLocks noGrp="1"/>
          </p:cNvSpPr>
          <p:nvPr>
            <p:ph type="title"/>
          </p:nvPr>
        </p:nvSpPr>
        <p:spPr>
          <a:xfrm>
            <a:off x="76200" y="0"/>
            <a:ext cx="6950005" cy="357190"/>
          </a:xfrm>
        </p:spPr>
        <p:txBody>
          <a:bodyPr/>
          <a:lstStyle/>
          <a:p>
            <a:r>
              <a:rPr lang="en-US" sz="3600" b="1" cap="none" dirty="0">
                <a:latin typeface="Arial" panose="020B0604020202020204" pitchFamily="34" charset="0"/>
                <a:cs typeface="Arial" panose="020B0604020202020204" pitchFamily="34" charset="0"/>
              </a:rPr>
              <a:t>SC AAS INTRODUCTION</a:t>
            </a:r>
          </a:p>
        </p:txBody>
      </p:sp>
      <p:pic>
        <p:nvPicPr>
          <p:cNvPr id="9" name="Picture 8">
            <a:extLst>
              <a:ext uri="{FF2B5EF4-FFF2-40B4-BE49-F238E27FC236}">
                <a16:creationId xmlns:a16="http://schemas.microsoft.com/office/drawing/2014/main" id="{DDCD8219-8D80-3D4B-A7FA-A539ABE4CC20}"/>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l="9821"/>
          <a:stretch/>
        </p:blipFill>
        <p:spPr>
          <a:xfrm>
            <a:off x="762000" y="762000"/>
            <a:ext cx="3781192" cy="3144750"/>
          </a:xfrm>
          <a:prstGeom prst="rect">
            <a:avLst/>
          </a:prstGeom>
          <a:ln>
            <a:noFill/>
          </a:ln>
          <a:effectLst>
            <a:outerShdw blurRad="292100" dist="139700" dir="2700000" algn="tl" rotWithShape="0">
              <a:srgbClr val="333333">
                <a:alpha val="65000"/>
              </a:srgbClr>
            </a:outerShdw>
          </a:effectLst>
        </p:spPr>
      </p:pic>
      <p:pic>
        <p:nvPicPr>
          <p:cNvPr id="10" name="Picture 9" descr="A group of people in a pool of water&#10;&#10;Description automatically generated">
            <a:extLst>
              <a:ext uri="{FF2B5EF4-FFF2-40B4-BE49-F238E27FC236}">
                <a16:creationId xmlns:a16="http://schemas.microsoft.com/office/drawing/2014/main" id="{E1DFA444-195F-FE42-98E6-2BBA3A00F5B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89000" y="762000"/>
            <a:ext cx="4193000" cy="3157590"/>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DDEACDAD-DA47-9D48-AC38-86EF2BE4343F}"/>
              </a:ext>
            </a:extLst>
          </p:cNvPr>
          <p:cNvPicPr>
            <a:picLocks noChangeAspect="1"/>
          </p:cNvPicPr>
          <p:nvPr/>
        </p:nvPicPr>
        <p:blipFill>
          <a:blip r:embed="rId8" cstate="print">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val="0"/>
              </a:ext>
            </a:extLst>
          </a:blip>
          <a:srcRect/>
          <a:stretch/>
        </p:blipFill>
        <p:spPr>
          <a:xfrm>
            <a:off x="4543192" y="3902694"/>
            <a:ext cx="3838808" cy="2817010"/>
          </a:xfrm>
          <a:prstGeom prst="rect">
            <a:avLst/>
          </a:prstGeom>
          <a:ln>
            <a:noFill/>
          </a:ln>
          <a:effectLst>
            <a:outerShdw blurRad="292100" dist="139700" dir="2700000" algn="tl" rotWithShape="0">
              <a:srgbClr val="333333">
                <a:alpha val="65000"/>
              </a:srgbClr>
            </a:outerShdw>
          </a:effectLst>
        </p:spPr>
      </p:pic>
      <p:cxnSp>
        <p:nvCxnSpPr>
          <p:cNvPr id="8" name="Straight Connector 7">
            <a:extLst>
              <a:ext uri="{FF2B5EF4-FFF2-40B4-BE49-F238E27FC236}">
                <a16:creationId xmlns:a16="http://schemas.microsoft.com/office/drawing/2014/main" id="{F7C67626-0CA6-28B5-74A7-713797E15C28}"/>
              </a:ext>
            </a:extLst>
          </p:cNvPr>
          <p:cNvCxnSpPr>
            <a:cxnSpLocks/>
          </p:cNvCxnSpPr>
          <p:nvPr/>
        </p:nvCxnSpPr>
        <p:spPr>
          <a:xfrm>
            <a:off x="4189000" y="762000"/>
            <a:ext cx="0" cy="3140694"/>
          </a:xfrm>
          <a:prstGeom prst="line">
            <a:avLst/>
          </a:prstGeom>
          <a:ln w="76200">
            <a:solidFill>
              <a:schemeClr val="bg1"/>
            </a:solidFill>
          </a:ln>
        </p:spPr>
        <p:style>
          <a:lnRef idx="3">
            <a:schemeClr val="accent2"/>
          </a:lnRef>
          <a:fillRef idx="0">
            <a:schemeClr val="accent2"/>
          </a:fillRef>
          <a:effectRef idx="2">
            <a:schemeClr val="accent2"/>
          </a:effectRef>
          <a:fontRef idx="minor">
            <a:schemeClr val="tx1"/>
          </a:fontRef>
        </p:style>
      </p:cxnSp>
      <p:cxnSp>
        <p:nvCxnSpPr>
          <p:cNvPr id="17" name="Straight Connector 16">
            <a:extLst>
              <a:ext uri="{FF2B5EF4-FFF2-40B4-BE49-F238E27FC236}">
                <a16:creationId xmlns:a16="http://schemas.microsoft.com/office/drawing/2014/main" id="{CDA6428E-D289-0974-3673-E422190A6827}"/>
              </a:ext>
            </a:extLst>
          </p:cNvPr>
          <p:cNvCxnSpPr>
            <a:cxnSpLocks/>
          </p:cNvCxnSpPr>
          <p:nvPr/>
        </p:nvCxnSpPr>
        <p:spPr>
          <a:xfrm>
            <a:off x="4543192" y="3886200"/>
            <a:ext cx="0" cy="2833503"/>
          </a:xfrm>
          <a:prstGeom prst="line">
            <a:avLst/>
          </a:prstGeom>
          <a:ln w="76200">
            <a:solidFill>
              <a:schemeClr val="bg1"/>
            </a:solidFill>
          </a:ln>
        </p:spPr>
        <p:style>
          <a:lnRef idx="3">
            <a:schemeClr val="accent2"/>
          </a:lnRef>
          <a:fillRef idx="0">
            <a:schemeClr val="accent2"/>
          </a:fillRef>
          <a:effectRef idx="2">
            <a:schemeClr val="accent2"/>
          </a:effectRef>
          <a:fontRef idx="minor">
            <a:schemeClr val="tx1"/>
          </a:fontRef>
        </p:style>
      </p:cxnSp>
      <p:cxnSp>
        <p:nvCxnSpPr>
          <p:cNvPr id="3" name="Straight Connector 2">
            <a:extLst>
              <a:ext uri="{FF2B5EF4-FFF2-40B4-BE49-F238E27FC236}">
                <a16:creationId xmlns:a16="http://schemas.microsoft.com/office/drawing/2014/main" id="{B7C7F912-59CA-1BFE-44E7-5A0D1B9B6A34}"/>
              </a:ext>
            </a:extLst>
          </p:cNvPr>
          <p:cNvCxnSpPr>
            <a:cxnSpLocks/>
          </p:cNvCxnSpPr>
          <p:nvPr/>
        </p:nvCxnSpPr>
        <p:spPr>
          <a:xfrm>
            <a:off x="762000" y="3919590"/>
            <a:ext cx="7620000" cy="0"/>
          </a:xfrm>
          <a:prstGeom prst="line">
            <a:avLst/>
          </a:prstGeom>
          <a:ln w="76200">
            <a:solidFill>
              <a:schemeClr val="bg1"/>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236829861"/>
      </p:ext>
    </p:extLst>
  </p:cSld>
  <p:clrMapOvr>
    <a:masterClrMapping/>
  </p:clrMapOvr>
  <p:transition advClick="0"/>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973C7-CD15-4103-9D28-A53B5AFF93BE}"/>
              </a:ext>
            </a:extLst>
          </p:cNvPr>
          <p:cNvSpPr>
            <a:spLocks noGrp="1"/>
          </p:cNvSpPr>
          <p:nvPr>
            <p:ph type="title"/>
          </p:nvPr>
        </p:nvSpPr>
        <p:spPr/>
        <p:txBody>
          <a:bodyPr/>
          <a:lstStyle/>
          <a:p>
            <a:endParaRPr lang="en-US"/>
          </a:p>
        </p:txBody>
      </p:sp>
      <p:sp>
        <p:nvSpPr>
          <p:cNvPr id="4" name="Text Placeholder 2">
            <a:extLst>
              <a:ext uri="{FF2B5EF4-FFF2-40B4-BE49-F238E27FC236}">
                <a16:creationId xmlns:a16="http://schemas.microsoft.com/office/drawing/2014/main" id="{F189DCDB-0376-48FA-848A-ABFAA6EEA06A}"/>
              </a:ext>
            </a:extLst>
          </p:cNvPr>
          <p:cNvSpPr txBox="1">
            <a:spLocks/>
          </p:cNvSpPr>
          <p:nvPr/>
        </p:nvSpPr>
        <p:spPr>
          <a:xfrm>
            <a:off x="2209800" y="3086100"/>
            <a:ext cx="4724400" cy="685800"/>
          </a:xfrm>
          <a:prstGeom prst="rect">
            <a:avLst/>
          </a:prstGeom>
        </p:spPr>
        <p:txBody>
          <a:bodyPr/>
          <a:lstStyle>
            <a:lvl1pPr marL="342900" indent="-342900" algn="l" rtl="0" eaLnBrk="1" fontAlgn="base" hangingPunct="1">
              <a:spcBef>
                <a:spcPct val="20000"/>
              </a:spcBef>
              <a:spcAft>
                <a:spcPct val="0"/>
              </a:spcAft>
              <a:buClr>
                <a:srgbClr val="A1AC75"/>
              </a:buClr>
              <a:buSzPct val="150000"/>
              <a:buBlip>
                <a:blip r:embed="rId2"/>
              </a:buBlip>
              <a:defRPr sz="2400" kern="1200">
                <a:solidFill>
                  <a:schemeClr val="tx1"/>
                </a:solidFill>
                <a:latin typeface="Lato" pitchFamily="34" charset="-94"/>
                <a:ea typeface="+mn-ea"/>
                <a:cs typeface="+mn-cs"/>
              </a:defRPr>
            </a:lvl1pPr>
            <a:lvl2pPr marL="742950" indent="-285750" algn="l" rtl="0" eaLnBrk="1" fontAlgn="base" hangingPunct="1">
              <a:spcBef>
                <a:spcPct val="20000"/>
              </a:spcBef>
              <a:spcAft>
                <a:spcPct val="0"/>
              </a:spcAft>
              <a:buClr>
                <a:schemeClr val="accent3"/>
              </a:buClr>
              <a:buSzPct val="115000"/>
              <a:buFont typeface="Arial"/>
              <a:buChar char="•"/>
              <a:defRPr sz="2000" kern="1200">
                <a:solidFill>
                  <a:schemeClr val="tx1"/>
                </a:solidFill>
                <a:latin typeface="Lato" pitchFamily="34" charset="-94"/>
                <a:ea typeface="+mn-ea"/>
                <a:cs typeface="+mn-cs"/>
              </a:defRPr>
            </a:lvl2pPr>
            <a:lvl3pPr marL="1143000" indent="-228600" algn="l" rtl="0" eaLnBrk="1" fontAlgn="base" hangingPunct="1">
              <a:spcBef>
                <a:spcPct val="20000"/>
              </a:spcBef>
              <a:spcAft>
                <a:spcPct val="0"/>
              </a:spcAft>
              <a:buClr>
                <a:schemeClr val="accent3"/>
              </a:buClr>
              <a:buSzPct val="115000"/>
              <a:buFont typeface="Arial"/>
              <a:buChar char="•"/>
              <a:defRPr sz="1800" kern="1200">
                <a:solidFill>
                  <a:schemeClr val="tx1"/>
                </a:solidFill>
                <a:latin typeface="Lato" pitchFamily="34" charset="-94"/>
                <a:ea typeface="+mn-ea"/>
                <a:cs typeface="+mn-cs"/>
              </a:defRPr>
            </a:lvl3pPr>
            <a:lvl4pPr marL="16002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4pPr>
            <a:lvl5pPr marL="20574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4400" b="1" dirty="0">
                <a:solidFill>
                  <a:schemeClr val="tx2"/>
                </a:solidFill>
                <a:latin typeface="+mn-lt"/>
                <a:cs typeface="Arial" panose="020B0604020202020204" pitchFamily="34" charset="0"/>
              </a:rPr>
              <a:t>BREAK</a:t>
            </a:r>
          </a:p>
        </p:txBody>
      </p:sp>
    </p:spTree>
    <p:extLst>
      <p:ext uri="{BB962C8B-B14F-4D97-AF65-F5344CB8AC3E}">
        <p14:creationId xmlns:p14="http://schemas.microsoft.com/office/powerpoint/2010/main" val="25389705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186FEDA-9AA7-91A2-0A43-C4C44E27C6EE}"/>
              </a:ext>
            </a:extLst>
          </p:cNvPr>
          <p:cNvSpPr txBox="1">
            <a:spLocks/>
          </p:cNvSpPr>
          <p:nvPr/>
        </p:nvSpPr>
        <p:spPr>
          <a:xfrm>
            <a:off x="278027" y="533400"/>
            <a:ext cx="5513173" cy="7239000"/>
          </a:xfrm>
          <a:prstGeom prst="rect">
            <a:avLst/>
          </a:prstGeom>
        </p:spPr>
        <p:txBody>
          <a:bodyPr/>
          <a:lstStyle>
            <a:lvl1pPr marL="342900" indent="-342900" algn="l" rtl="0" eaLnBrk="1" fontAlgn="base" hangingPunct="1">
              <a:spcBef>
                <a:spcPct val="20000"/>
              </a:spcBef>
              <a:spcAft>
                <a:spcPct val="0"/>
              </a:spcAft>
              <a:buClr>
                <a:srgbClr val="A1AC75"/>
              </a:buClr>
              <a:buSzPct val="150000"/>
              <a:buBlip>
                <a:blip r:embed="rId3"/>
              </a:buBlip>
              <a:defRPr sz="2400" kern="1200">
                <a:solidFill>
                  <a:schemeClr val="tx1"/>
                </a:solidFill>
                <a:latin typeface="Lato" pitchFamily="34" charset="-94"/>
                <a:ea typeface="+mn-ea"/>
                <a:cs typeface="+mn-cs"/>
              </a:defRPr>
            </a:lvl1pPr>
            <a:lvl2pPr marL="742950" indent="-285750" algn="l" rtl="0" eaLnBrk="1" fontAlgn="base" hangingPunct="1">
              <a:spcBef>
                <a:spcPct val="20000"/>
              </a:spcBef>
              <a:spcAft>
                <a:spcPct val="0"/>
              </a:spcAft>
              <a:buClr>
                <a:schemeClr val="accent3"/>
              </a:buClr>
              <a:buSzPct val="115000"/>
              <a:buFont typeface="Arial"/>
              <a:buChar char="•"/>
              <a:defRPr sz="2000" kern="1200">
                <a:solidFill>
                  <a:schemeClr val="tx1"/>
                </a:solidFill>
                <a:latin typeface="Lato" pitchFamily="34" charset="-94"/>
                <a:ea typeface="+mn-ea"/>
                <a:cs typeface="+mn-cs"/>
              </a:defRPr>
            </a:lvl2pPr>
            <a:lvl3pPr marL="1143000" indent="-228600" algn="l" rtl="0" eaLnBrk="1" fontAlgn="base" hangingPunct="1">
              <a:spcBef>
                <a:spcPct val="20000"/>
              </a:spcBef>
              <a:spcAft>
                <a:spcPct val="0"/>
              </a:spcAft>
              <a:buClr>
                <a:schemeClr val="accent3"/>
              </a:buClr>
              <a:buSzPct val="115000"/>
              <a:buFont typeface="Arial"/>
              <a:buChar char="•"/>
              <a:defRPr sz="1800" kern="1200">
                <a:solidFill>
                  <a:schemeClr val="tx1"/>
                </a:solidFill>
                <a:latin typeface="Lato" pitchFamily="34" charset="-94"/>
                <a:ea typeface="+mn-ea"/>
                <a:cs typeface="+mn-cs"/>
              </a:defRPr>
            </a:lvl3pPr>
            <a:lvl4pPr marL="16002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4pPr>
            <a:lvl5pPr marL="20574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Tx/>
              <a:buNone/>
            </a:pPr>
            <a:endParaRPr lang="en-US" dirty="0"/>
          </a:p>
          <a:p>
            <a:pPr>
              <a:defRPr/>
            </a:pPr>
            <a:r>
              <a:rPr lang="en-US" sz="2600" dirty="0">
                <a:solidFill>
                  <a:schemeClr val="tx2"/>
                </a:solidFill>
                <a:latin typeface="+mn-lt"/>
              </a:rPr>
              <a:t>Educate Citizens</a:t>
            </a:r>
          </a:p>
          <a:p>
            <a:pPr>
              <a:defRPr/>
            </a:pPr>
            <a:r>
              <a:rPr lang="en-US" sz="2600" dirty="0">
                <a:solidFill>
                  <a:schemeClr val="tx2"/>
                </a:solidFill>
                <a:latin typeface="+mn-lt"/>
              </a:rPr>
              <a:t>Increase Statewide Data</a:t>
            </a:r>
          </a:p>
          <a:p>
            <a:pPr>
              <a:defRPr/>
            </a:pPr>
            <a:r>
              <a:rPr lang="en-US" sz="2600" dirty="0">
                <a:solidFill>
                  <a:schemeClr val="tx2"/>
                </a:solidFill>
                <a:latin typeface="+mn-lt"/>
              </a:rPr>
              <a:t>Encourage positive water quality habits</a:t>
            </a:r>
          </a:p>
          <a:p>
            <a:pPr>
              <a:defRPr/>
            </a:pPr>
            <a:r>
              <a:rPr lang="en-US" sz="2600" dirty="0">
                <a:solidFill>
                  <a:schemeClr val="tx2"/>
                </a:solidFill>
                <a:latin typeface="+mn-lt"/>
              </a:rPr>
              <a:t>Support watershed stewardship</a:t>
            </a:r>
          </a:p>
          <a:p>
            <a:pPr>
              <a:defRPr/>
            </a:pPr>
            <a:endParaRPr lang="en-US" sz="2600" dirty="0">
              <a:solidFill>
                <a:schemeClr val="tx2"/>
              </a:solidFill>
              <a:latin typeface="+mn-lt"/>
            </a:endParaRPr>
          </a:p>
          <a:p>
            <a:pPr>
              <a:defRPr/>
            </a:pPr>
            <a:r>
              <a:rPr lang="en-US" sz="2600" dirty="0">
                <a:solidFill>
                  <a:schemeClr val="tx2"/>
                </a:solidFill>
                <a:latin typeface="+mn-lt"/>
              </a:rPr>
              <a:t>NOT for targeting</a:t>
            </a:r>
          </a:p>
          <a:p>
            <a:pPr>
              <a:defRPr/>
            </a:pPr>
            <a:r>
              <a:rPr lang="en-US" sz="2600" dirty="0">
                <a:solidFill>
                  <a:schemeClr val="tx2"/>
                </a:solidFill>
                <a:latin typeface="+mn-lt"/>
              </a:rPr>
              <a:t>NOT used for regulatory action</a:t>
            </a:r>
          </a:p>
          <a:p>
            <a:pPr marL="0" indent="0">
              <a:buFontTx/>
              <a:buNone/>
            </a:pPr>
            <a:endParaRPr lang="en-US" dirty="0">
              <a:solidFill>
                <a:srgbClr val="000000"/>
              </a:solidFill>
            </a:endParaRPr>
          </a:p>
        </p:txBody>
      </p:sp>
      <p:pic>
        <p:nvPicPr>
          <p:cNvPr id="5" name="Picture 4" descr="A person and person holding a tray&#10;&#10;Description automatically generated with low confidence">
            <a:extLst>
              <a:ext uri="{FF2B5EF4-FFF2-40B4-BE49-F238E27FC236}">
                <a16:creationId xmlns:a16="http://schemas.microsoft.com/office/drawing/2014/main" id="{FFAD13A2-671F-B572-6EF8-DADBBA8140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15000" y="1066800"/>
            <a:ext cx="3002844" cy="5334000"/>
          </a:xfrm>
          <a:prstGeom prst="rect">
            <a:avLst/>
          </a:prstGeom>
          <a:ln>
            <a:noFill/>
          </a:ln>
          <a:effectLst>
            <a:outerShdw blurRad="292100" dist="139700" dir="2700000" algn="tl" rotWithShape="0">
              <a:srgbClr val="333333">
                <a:alpha val="65000"/>
              </a:srgbClr>
            </a:outerShdw>
          </a:effectLst>
        </p:spPr>
      </p:pic>
      <p:sp>
        <p:nvSpPr>
          <p:cNvPr id="7" name="Rectangle 4">
            <a:extLst>
              <a:ext uri="{FF2B5EF4-FFF2-40B4-BE49-F238E27FC236}">
                <a16:creationId xmlns:a16="http://schemas.microsoft.com/office/drawing/2014/main" id="{B078D907-EB2B-7839-1735-6E9E866600F1}"/>
              </a:ext>
            </a:extLst>
          </p:cNvPr>
          <p:cNvSpPr>
            <a:spLocks noChangeArrowheads="1"/>
          </p:cNvSpPr>
          <p:nvPr/>
        </p:nvSpPr>
        <p:spPr bwMode="auto">
          <a:xfrm>
            <a:off x="-23001" y="-158409"/>
            <a:ext cx="9471801" cy="954941"/>
          </a:xfrm>
          <a:prstGeom prst="rect">
            <a:avLst/>
          </a:prstGeom>
          <a:noFill/>
          <a:ln>
            <a:noFill/>
          </a:ln>
          <a:effectLst/>
          <a:extLst>
            <a:ext uri="{909E8E84-426E-40DD-AFC4-6F175D3DCCD1}">
              <a14:hiddenFill xmlns:a14="http://schemas.microsoft.com/office/drawing/2010/main">
                <a:gradFill rotWithShape="0">
                  <a:gsLst>
                    <a:gs pos="0">
                      <a:schemeClr val="accent1"/>
                    </a:gs>
                    <a:gs pos="100000">
                      <a:schemeClr val="bg1"/>
                    </a:gs>
                  </a:gsLst>
                  <a:path path="shape">
                    <a:fillToRect l="50000" t="50000" r="50000" b="50000"/>
                  </a:path>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defRPr/>
            </a:pPr>
            <a:r>
              <a:rPr lang="en-US" altLang="en-US" sz="4000" b="1" dirty="0">
                <a:solidFill>
                  <a:schemeClr val="bg1"/>
                </a:solidFill>
                <a:latin typeface="Arial" panose="020B0604020202020204" pitchFamily="34" charset="0"/>
                <a:cs typeface="Arial" panose="020B0604020202020204" pitchFamily="34" charset="0"/>
              </a:rPr>
              <a:t>GOALS</a:t>
            </a:r>
          </a:p>
        </p:txBody>
      </p:sp>
    </p:spTree>
    <p:extLst>
      <p:ext uri="{BB962C8B-B14F-4D97-AF65-F5344CB8AC3E}">
        <p14:creationId xmlns:p14="http://schemas.microsoft.com/office/powerpoint/2010/main" val="35188486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4" name="Text Box 6"/>
          <p:cNvSpPr txBox="1">
            <a:spLocks noChangeArrowheads="1"/>
          </p:cNvSpPr>
          <p:nvPr/>
        </p:nvSpPr>
        <p:spPr bwMode="auto">
          <a:xfrm>
            <a:off x="-266699" y="895350"/>
            <a:ext cx="7848600" cy="5447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lvl="1" eaLnBrk="1" hangingPunct="1">
              <a:lnSpc>
                <a:spcPct val="90000"/>
              </a:lnSpc>
              <a:spcBef>
                <a:spcPct val="20000"/>
              </a:spcBef>
              <a:buFont typeface="Wingdings" panose="05000000000000000000" pitchFamily="2" charset="2"/>
              <a:buNone/>
              <a:defRPr/>
            </a:pPr>
            <a:r>
              <a:rPr lang="en-US" altLang="en-US" sz="4800" b="1" dirty="0">
                <a:latin typeface="Futura" panose="020B0602020204020303" pitchFamily="34" charset="-79"/>
                <a:cs typeface="Futura" panose="020B0602020204020303" pitchFamily="34" charset="-79"/>
              </a:rPr>
              <a:t>A</a:t>
            </a:r>
            <a:r>
              <a:rPr lang="en-US" altLang="en-US" sz="4000" b="1" dirty="0">
                <a:solidFill>
                  <a:schemeClr val="accent1">
                    <a:lumMod val="50000"/>
                  </a:schemeClr>
                </a:solidFill>
                <a:latin typeface="Futura" panose="020B0602020204020303" pitchFamily="34" charset="-79"/>
                <a:cs typeface="Futura" panose="020B0602020204020303" pitchFamily="34" charset="-79"/>
              </a:rPr>
              <a:t>: </a:t>
            </a:r>
            <a:r>
              <a:rPr lang="en-US" altLang="en-US" sz="4000" b="1" dirty="0">
                <a:solidFill>
                  <a:schemeClr val="accent6"/>
                </a:solidFill>
                <a:latin typeface="Futura" panose="020B0602020204020303" pitchFamily="34" charset="-79"/>
                <a:cs typeface="Futura" panose="020B0602020204020303" pitchFamily="34" charset="-79"/>
              </a:rPr>
              <a:t>ACTIVE</a:t>
            </a:r>
          </a:p>
          <a:p>
            <a:pPr lvl="1" eaLnBrk="1" hangingPunct="1">
              <a:lnSpc>
                <a:spcPct val="90000"/>
              </a:lnSpc>
              <a:spcBef>
                <a:spcPct val="20000"/>
              </a:spcBef>
              <a:buFont typeface="Wingdings" panose="05000000000000000000" pitchFamily="2" charset="2"/>
              <a:buNone/>
              <a:defRPr/>
            </a:pPr>
            <a:r>
              <a:rPr lang="en-US" altLang="en-US" sz="4800" b="1" dirty="0">
                <a:solidFill>
                  <a:schemeClr val="tx2"/>
                </a:solidFill>
                <a:latin typeface="Futura" panose="020B0602020204020303" pitchFamily="34" charset="-79"/>
                <a:cs typeface="Futura" panose="020B0602020204020303" pitchFamily="34" charset="-79"/>
              </a:rPr>
              <a:t>D</a:t>
            </a:r>
            <a:r>
              <a:rPr lang="en-US" altLang="en-US" sz="4000" b="1" dirty="0">
                <a:solidFill>
                  <a:schemeClr val="accent1">
                    <a:lumMod val="50000"/>
                  </a:schemeClr>
                </a:solidFill>
                <a:latin typeface="Futura" panose="020B0602020204020303" pitchFamily="34" charset="-79"/>
                <a:cs typeface="Futura" panose="020B0602020204020303" pitchFamily="34" charset="-79"/>
              </a:rPr>
              <a:t>: </a:t>
            </a:r>
            <a:r>
              <a:rPr lang="en-US" altLang="en-US" sz="4000" b="1" dirty="0">
                <a:solidFill>
                  <a:schemeClr val="accent6"/>
                </a:solidFill>
                <a:latin typeface="Futura" panose="020B0602020204020303" pitchFamily="34" charset="-79"/>
                <a:cs typeface="Futura" panose="020B0602020204020303" pitchFamily="34" charset="-79"/>
              </a:rPr>
              <a:t>DATA</a:t>
            </a:r>
          </a:p>
          <a:p>
            <a:pPr lvl="1" eaLnBrk="1" hangingPunct="1">
              <a:lnSpc>
                <a:spcPct val="90000"/>
              </a:lnSpc>
              <a:spcBef>
                <a:spcPct val="20000"/>
              </a:spcBef>
              <a:buFont typeface="Wingdings" panose="05000000000000000000" pitchFamily="2" charset="2"/>
              <a:buNone/>
              <a:defRPr/>
            </a:pPr>
            <a:r>
              <a:rPr lang="en-US" altLang="en-US" sz="4800" b="1" dirty="0">
                <a:solidFill>
                  <a:schemeClr val="accent2"/>
                </a:solidFill>
                <a:latin typeface="Futura" panose="020B0602020204020303" pitchFamily="34" charset="-79"/>
                <a:cs typeface="Futura" panose="020B0602020204020303" pitchFamily="34" charset="-79"/>
              </a:rPr>
              <a:t>O</a:t>
            </a:r>
            <a:r>
              <a:rPr lang="en-US" altLang="en-US" sz="4000" b="1" dirty="0">
                <a:solidFill>
                  <a:schemeClr val="accent1">
                    <a:lumMod val="50000"/>
                  </a:schemeClr>
                </a:solidFill>
                <a:latin typeface="Futura" panose="020B0602020204020303" pitchFamily="34" charset="-79"/>
                <a:cs typeface="Futura" panose="020B0602020204020303" pitchFamily="34" charset="-79"/>
              </a:rPr>
              <a:t>: </a:t>
            </a:r>
            <a:r>
              <a:rPr lang="en-US" altLang="en-US" sz="4000" b="1" dirty="0">
                <a:solidFill>
                  <a:schemeClr val="accent6"/>
                </a:solidFill>
                <a:latin typeface="Futura" panose="020B0602020204020303" pitchFamily="34" charset="-79"/>
                <a:cs typeface="Futura" panose="020B0602020204020303" pitchFamily="34" charset="-79"/>
              </a:rPr>
              <a:t>OUTDOORS</a:t>
            </a:r>
          </a:p>
          <a:p>
            <a:pPr lvl="1" eaLnBrk="1" hangingPunct="1">
              <a:lnSpc>
                <a:spcPct val="90000"/>
              </a:lnSpc>
              <a:spcBef>
                <a:spcPct val="20000"/>
              </a:spcBef>
              <a:buFont typeface="Wingdings" panose="05000000000000000000" pitchFamily="2" charset="2"/>
              <a:buNone/>
              <a:defRPr/>
            </a:pPr>
            <a:r>
              <a:rPr lang="en-US" altLang="en-US" sz="4800" b="1" dirty="0">
                <a:solidFill>
                  <a:srgbClr val="00B050"/>
                </a:solidFill>
                <a:latin typeface="Futura" panose="020B0602020204020303" pitchFamily="34" charset="-79"/>
                <a:cs typeface="Futura" panose="020B0602020204020303" pitchFamily="34" charset="-79"/>
              </a:rPr>
              <a:t>P</a:t>
            </a:r>
            <a:r>
              <a:rPr lang="en-US" altLang="en-US" sz="4000" b="1" dirty="0">
                <a:solidFill>
                  <a:schemeClr val="accent1">
                    <a:lumMod val="50000"/>
                  </a:schemeClr>
                </a:solidFill>
                <a:latin typeface="Futura" panose="020B0602020204020303" pitchFamily="34" charset="-79"/>
                <a:cs typeface="Futura" panose="020B0602020204020303" pitchFamily="34" charset="-79"/>
              </a:rPr>
              <a:t>: </a:t>
            </a:r>
            <a:r>
              <a:rPr lang="en-US" altLang="en-US" sz="4000" b="1" dirty="0">
                <a:solidFill>
                  <a:schemeClr val="accent6"/>
                </a:solidFill>
                <a:latin typeface="Futura" panose="020B0602020204020303" pitchFamily="34" charset="-79"/>
                <a:cs typeface="Futura" panose="020B0602020204020303" pitchFamily="34" charset="-79"/>
              </a:rPr>
              <a:t>PROTECT</a:t>
            </a:r>
          </a:p>
          <a:p>
            <a:pPr lvl="1" eaLnBrk="1" hangingPunct="1">
              <a:lnSpc>
                <a:spcPct val="90000"/>
              </a:lnSpc>
              <a:spcBef>
                <a:spcPct val="20000"/>
              </a:spcBef>
              <a:buFont typeface="Wingdings" panose="05000000000000000000" pitchFamily="2" charset="2"/>
              <a:buNone/>
              <a:defRPr/>
            </a:pPr>
            <a:r>
              <a:rPr lang="en-US" altLang="en-US" sz="4800" b="1" dirty="0">
                <a:solidFill>
                  <a:srgbClr val="7030A0"/>
                </a:solidFill>
                <a:latin typeface="Futura" panose="020B0602020204020303" pitchFamily="34" charset="-79"/>
                <a:cs typeface="Futura" panose="020B0602020204020303" pitchFamily="34" charset="-79"/>
              </a:rPr>
              <a:t>T</a:t>
            </a:r>
            <a:r>
              <a:rPr lang="en-US" altLang="en-US" sz="4000" b="1" dirty="0">
                <a:solidFill>
                  <a:schemeClr val="accent5"/>
                </a:solidFill>
                <a:latin typeface="Futura" panose="020B0602020204020303" pitchFamily="34" charset="-79"/>
                <a:cs typeface="Futura" panose="020B0602020204020303" pitchFamily="34" charset="-79"/>
              </a:rPr>
              <a:t>:</a:t>
            </a:r>
            <a:r>
              <a:rPr lang="en-US" altLang="en-US" sz="4000" b="1" dirty="0">
                <a:solidFill>
                  <a:schemeClr val="accent1">
                    <a:lumMod val="50000"/>
                  </a:schemeClr>
                </a:solidFill>
                <a:latin typeface="Futura" panose="020B0602020204020303" pitchFamily="34" charset="-79"/>
                <a:cs typeface="Futura" panose="020B0602020204020303" pitchFamily="34" charset="-79"/>
              </a:rPr>
              <a:t> </a:t>
            </a:r>
            <a:r>
              <a:rPr lang="en-US" altLang="en-US" sz="4000" b="1" dirty="0">
                <a:solidFill>
                  <a:schemeClr val="accent6"/>
                </a:solidFill>
                <a:latin typeface="Futura" panose="020B0602020204020303" pitchFamily="34" charset="-79"/>
                <a:cs typeface="Futura" panose="020B0602020204020303" pitchFamily="34" charset="-79"/>
              </a:rPr>
              <a:t>TOGETHER</a:t>
            </a:r>
          </a:p>
          <a:p>
            <a:pPr eaLnBrk="1" hangingPunct="1">
              <a:lnSpc>
                <a:spcPct val="90000"/>
              </a:lnSpc>
              <a:spcBef>
                <a:spcPct val="20000"/>
              </a:spcBef>
              <a:defRPr/>
            </a:pPr>
            <a:r>
              <a:rPr lang="en-US" altLang="en-US" sz="3600" b="1" dirty="0">
                <a:effectLst>
                  <a:outerShdw blurRad="38100" dist="38100" dir="2700000" algn="tl">
                    <a:srgbClr val="FFFFFF"/>
                  </a:outerShdw>
                </a:effectLst>
                <a:latin typeface="Futura" panose="020B0602020204020303" pitchFamily="34" charset="-79"/>
                <a:cs typeface="Futura" panose="020B0602020204020303" pitchFamily="34" charset="-79"/>
              </a:rPr>
              <a:t>	</a:t>
            </a:r>
          </a:p>
          <a:p>
            <a:pPr eaLnBrk="1" hangingPunct="1">
              <a:spcBef>
                <a:spcPct val="50000"/>
              </a:spcBef>
              <a:defRPr/>
            </a:pPr>
            <a:endParaRPr lang="en-US" altLang="en-US" sz="3600" b="1" dirty="0">
              <a:latin typeface="Futura" panose="020B0602020204020303" pitchFamily="34" charset="-79"/>
              <a:cs typeface="Futura" panose="020B0602020204020303" pitchFamily="34" charset="-79"/>
            </a:endParaRPr>
          </a:p>
        </p:txBody>
      </p:sp>
      <p:pic>
        <p:nvPicPr>
          <p:cNvPr id="3" name="Picture 2">
            <a:extLst>
              <a:ext uri="{FF2B5EF4-FFF2-40B4-BE49-F238E27FC236}">
                <a16:creationId xmlns:a16="http://schemas.microsoft.com/office/drawing/2014/main" id="{D8D94723-E62E-9743-8DDF-1ED0773978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400" y="1066800"/>
            <a:ext cx="3276600" cy="2457450"/>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20947C71-218F-3A49-BAF0-B87C367B85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62550" y="3867805"/>
            <a:ext cx="3276600" cy="2457845"/>
          </a:xfrm>
          <a:prstGeom prst="rect">
            <a:avLst/>
          </a:prstGeom>
          <a:ln>
            <a:noFill/>
          </a:ln>
          <a:effectLst>
            <a:outerShdw blurRad="292100" dist="139700" dir="2700000" algn="tl" rotWithShape="0">
              <a:srgbClr val="333333">
                <a:alpha val="65000"/>
              </a:srgbClr>
            </a:outerShdw>
          </a:effectLst>
        </p:spPr>
      </p:pic>
      <p:sp>
        <p:nvSpPr>
          <p:cNvPr id="2" name="Rectangle 4">
            <a:extLst>
              <a:ext uri="{FF2B5EF4-FFF2-40B4-BE49-F238E27FC236}">
                <a16:creationId xmlns:a16="http://schemas.microsoft.com/office/drawing/2014/main" id="{14AB01BE-7A0F-87AC-4055-D6CB9D31BE36}"/>
              </a:ext>
            </a:extLst>
          </p:cNvPr>
          <p:cNvSpPr>
            <a:spLocks noChangeArrowheads="1"/>
          </p:cNvSpPr>
          <p:nvPr/>
        </p:nvSpPr>
        <p:spPr bwMode="auto">
          <a:xfrm>
            <a:off x="-23001" y="-158409"/>
            <a:ext cx="9471801" cy="954941"/>
          </a:xfrm>
          <a:prstGeom prst="rect">
            <a:avLst/>
          </a:prstGeom>
          <a:noFill/>
          <a:ln>
            <a:noFill/>
          </a:ln>
          <a:effectLst/>
          <a:extLst>
            <a:ext uri="{909E8E84-426E-40DD-AFC4-6F175D3DCCD1}">
              <a14:hiddenFill xmlns:a14="http://schemas.microsoft.com/office/drawing/2010/main">
                <a:gradFill rotWithShape="0">
                  <a:gsLst>
                    <a:gs pos="0">
                      <a:schemeClr val="accent1"/>
                    </a:gs>
                    <a:gs pos="100000">
                      <a:schemeClr val="bg1"/>
                    </a:gs>
                  </a:gsLst>
                  <a:path path="shape">
                    <a:fillToRect l="50000" t="50000" r="50000" b="50000"/>
                  </a:path>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defRPr/>
            </a:pPr>
            <a:r>
              <a:rPr lang="en-US" altLang="en-US" sz="4000" b="1" dirty="0">
                <a:solidFill>
                  <a:schemeClr val="bg1"/>
                </a:solidFill>
                <a:latin typeface="Arial" panose="020B0604020202020204" pitchFamily="34" charset="0"/>
                <a:cs typeface="Arial" panose="020B0604020202020204" pitchFamily="34" charset="0"/>
              </a:rPr>
              <a:t>MISSION</a:t>
            </a:r>
          </a:p>
        </p:txBody>
      </p:sp>
    </p:spTree>
    <p:extLst>
      <p:ext uri="{BB962C8B-B14F-4D97-AF65-F5344CB8AC3E}">
        <p14:creationId xmlns:p14="http://schemas.microsoft.com/office/powerpoint/2010/main" val="24322425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4"/>
          <p:cNvSpPr>
            <a:spLocks noChangeArrowheads="1"/>
          </p:cNvSpPr>
          <p:nvPr/>
        </p:nvSpPr>
        <p:spPr bwMode="auto">
          <a:xfrm>
            <a:off x="76200" y="762000"/>
            <a:ext cx="8915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eaLnBrk="1" hangingPunct="1">
              <a:defRPr/>
            </a:pPr>
            <a:r>
              <a:rPr lang="en-US" altLang="en-US" sz="4400" b="1" i="1" dirty="0">
                <a:solidFill>
                  <a:schemeClr val="tx2"/>
                </a:solidFill>
                <a:effectLst>
                  <a:outerShdw blurRad="38100" dist="38100" dir="2700000" algn="tl">
                    <a:srgbClr val="FFFFFF"/>
                  </a:outerShdw>
                </a:effectLst>
                <a:latin typeface="Arial" panose="020B0604020202020204" pitchFamily="34" charset="0"/>
                <a:cs typeface="Arial" panose="020B0604020202020204" pitchFamily="34" charset="0"/>
              </a:rPr>
              <a:t>Quality Assurance Project Plan (QAPP)</a:t>
            </a:r>
          </a:p>
        </p:txBody>
      </p:sp>
      <p:sp>
        <p:nvSpPr>
          <p:cNvPr id="4100" name="Rectangle 5"/>
          <p:cNvSpPr>
            <a:spLocks noChangeArrowheads="1"/>
          </p:cNvSpPr>
          <p:nvPr/>
        </p:nvSpPr>
        <p:spPr bwMode="auto">
          <a:xfrm>
            <a:off x="381000" y="2133600"/>
            <a:ext cx="48768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fontAlgn="base">
              <a:spcBef>
                <a:spcPct val="20000"/>
              </a:spcBef>
              <a:spcAft>
                <a:spcPct val="0"/>
              </a:spcAft>
              <a:buClr>
                <a:srgbClr val="A1AC75"/>
              </a:buClr>
              <a:buSzPct val="150000"/>
              <a:buBlip>
                <a:blip r:embed="rId3"/>
              </a:buBlip>
              <a:defRPr/>
            </a:pPr>
            <a:r>
              <a:rPr lang="en-US" sz="2600" dirty="0">
                <a:solidFill>
                  <a:schemeClr val="tx2"/>
                </a:solidFill>
              </a:rPr>
              <a:t>Quality Control</a:t>
            </a:r>
          </a:p>
          <a:p>
            <a:pPr marL="342900" indent="-342900" fontAlgn="base">
              <a:spcBef>
                <a:spcPct val="20000"/>
              </a:spcBef>
              <a:spcAft>
                <a:spcPct val="0"/>
              </a:spcAft>
              <a:buClr>
                <a:srgbClr val="A1AC75"/>
              </a:buClr>
              <a:buSzPct val="150000"/>
              <a:buBlip>
                <a:blip r:embed="rId3"/>
              </a:buBlip>
              <a:defRPr/>
            </a:pPr>
            <a:r>
              <a:rPr lang="en-US" sz="2600" dirty="0">
                <a:solidFill>
                  <a:schemeClr val="tx2"/>
                </a:solidFill>
              </a:rPr>
              <a:t>Only individual certifications</a:t>
            </a:r>
          </a:p>
          <a:p>
            <a:pPr marL="342900" indent="-342900" fontAlgn="base">
              <a:spcBef>
                <a:spcPct val="20000"/>
              </a:spcBef>
              <a:spcAft>
                <a:spcPct val="0"/>
              </a:spcAft>
              <a:buClr>
                <a:srgbClr val="A1AC75"/>
              </a:buClr>
              <a:buSzPct val="150000"/>
              <a:buBlip>
                <a:blip r:embed="rId3"/>
              </a:buBlip>
              <a:defRPr/>
            </a:pPr>
            <a:r>
              <a:rPr lang="en-US" sz="2600" dirty="0">
                <a:solidFill>
                  <a:schemeClr val="tx2"/>
                </a:solidFill>
              </a:rPr>
              <a:t>Certification valid for one year </a:t>
            </a:r>
          </a:p>
          <a:p>
            <a:pPr marL="342900" indent="-342900" fontAlgn="base">
              <a:spcBef>
                <a:spcPct val="20000"/>
              </a:spcBef>
              <a:spcAft>
                <a:spcPct val="0"/>
              </a:spcAft>
              <a:buClr>
                <a:srgbClr val="A1AC75"/>
              </a:buClr>
              <a:buSzPct val="150000"/>
              <a:buBlip>
                <a:blip r:embed="rId3"/>
              </a:buBlip>
              <a:defRPr/>
            </a:pPr>
            <a:r>
              <a:rPr lang="en-US" sz="2600" dirty="0">
                <a:solidFill>
                  <a:schemeClr val="tx2"/>
                </a:solidFill>
              </a:rPr>
              <a:t>Annual recertification </a:t>
            </a:r>
          </a:p>
          <a:p>
            <a:pPr marL="342900" indent="-342900" fontAlgn="base">
              <a:spcBef>
                <a:spcPct val="20000"/>
              </a:spcBef>
              <a:spcAft>
                <a:spcPct val="0"/>
              </a:spcAft>
              <a:buClr>
                <a:srgbClr val="A1AC75"/>
              </a:buClr>
              <a:buSzPct val="150000"/>
              <a:buBlip>
                <a:blip r:embed="rId3"/>
              </a:buBlip>
              <a:defRPr/>
            </a:pPr>
            <a:r>
              <a:rPr lang="en-US" sz="2600" dirty="0">
                <a:solidFill>
                  <a:schemeClr val="tx2"/>
                </a:solidFill>
              </a:rPr>
              <a:t>Only certified volunteers enter data</a:t>
            </a:r>
          </a:p>
          <a:p>
            <a:pPr marL="342900" indent="-342900" fontAlgn="base">
              <a:spcBef>
                <a:spcPct val="20000"/>
              </a:spcBef>
              <a:spcAft>
                <a:spcPct val="0"/>
              </a:spcAft>
              <a:buClr>
                <a:srgbClr val="A1AC75"/>
              </a:buClr>
              <a:buSzPct val="150000"/>
              <a:buBlip>
                <a:blip r:embed="rId3"/>
              </a:buBlip>
              <a:defRPr/>
            </a:pPr>
            <a:r>
              <a:rPr lang="en-US" sz="2600" dirty="0">
                <a:solidFill>
                  <a:schemeClr val="tx2"/>
                </a:solidFill>
              </a:rPr>
              <a:t>EPA approved</a:t>
            </a:r>
          </a:p>
        </p:txBody>
      </p:sp>
      <p:pic>
        <p:nvPicPr>
          <p:cNvPr id="7" name="Picture 6">
            <a:extLst>
              <a:ext uri="{FF2B5EF4-FFF2-40B4-BE49-F238E27FC236}">
                <a16:creationId xmlns:a16="http://schemas.microsoft.com/office/drawing/2014/main" id="{DB87CB65-9720-4017-8740-7BA4D7856B90}"/>
              </a:ext>
            </a:extLst>
          </p:cNvPr>
          <p:cNvPicPr>
            <a:picLocks noChangeAspect="1"/>
          </p:cNvPicPr>
          <p:nvPr/>
        </p:nvPicPr>
        <p:blipFill>
          <a:blip r:embed="rId4"/>
          <a:stretch>
            <a:fillRect/>
          </a:stretch>
        </p:blipFill>
        <p:spPr>
          <a:xfrm>
            <a:off x="5715000" y="4495800"/>
            <a:ext cx="2590801" cy="2007705"/>
          </a:xfrm>
          <a:prstGeom prst="rect">
            <a:avLst/>
          </a:prstGeom>
          <a:ln>
            <a:solidFill>
              <a:schemeClr val="bg2"/>
            </a:solidFill>
          </a:ln>
          <a:effectLst>
            <a:outerShdw blurRad="292100" dist="139700" dir="2700000" algn="tl" rotWithShape="0">
              <a:srgbClr val="333333">
                <a:alpha val="65000"/>
              </a:srgbClr>
            </a:outerShdw>
          </a:effectLst>
        </p:spPr>
      </p:pic>
      <p:pic>
        <p:nvPicPr>
          <p:cNvPr id="5" name="Picture 4" descr="A picture containing room&#10;&#10;Description automatically generated">
            <a:extLst>
              <a:ext uri="{FF2B5EF4-FFF2-40B4-BE49-F238E27FC236}">
                <a16:creationId xmlns:a16="http://schemas.microsoft.com/office/drawing/2014/main" id="{7D5CDE74-3947-4F0B-97D5-1CD20FA1E38F}"/>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300000"/>
                    </a14:imgEffect>
                  </a14:imgLayer>
                </a14:imgProps>
              </a:ext>
              <a:ext uri="{28A0092B-C50C-407E-A947-70E740481C1C}">
                <a14:useLocalDpi xmlns:a14="http://schemas.microsoft.com/office/drawing/2010/main" val="0"/>
              </a:ext>
            </a:extLst>
          </a:blip>
          <a:srcRect r="38182"/>
          <a:stretch/>
        </p:blipFill>
        <p:spPr>
          <a:xfrm rot="5400000">
            <a:off x="5974976" y="1625974"/>
            <a:ext cx="2438400" cy="2958353"/>
          </a:xfrm>
          <a:prstGeom prst="rect">
            <a:avLst/>
          </a:prstGeom>
          <a:ln>
            <a:noFill/>
          </a:ln>
          <a:effectLst>
            <a:outerShdw blurRad="292100" dist="139700" dir="2700000" algn="tl" rotWithShape="0">
              <a:srgbClr val="333333">
                <a:alpha val="65000"/>
              </a:srgbClr>
            </a:outerShdw>
          </a:effectLst>
        </p:spPr>
      </p:pic>
      <p:sp>
        <p:nvSpPr>
          <p:cNvPr id="2" name="Rectangle 4">
            <a:extLst>
              <a:ext uri="{FF2B5EF4-FFF2-40B4-BE49-F238E27FC236}">
                <a16:creationId xmlns:a16="http://schemas.microsoft.com/office/drawing/2014/main" id="{72391881-8767-6251-9A25-3B84CF1693D5}"/>
              </a:ext>
            </a:extLst>
          </p:cNvPr>
          <p:cNvSpPr>
            <a:spLocks noChangeArrowheads="1"/>
          </p:cNvSpPr>
          <p:nvPr/>
        </p:nvSpPr>
        <p:spPr bwMode="auto">
          <a:xfrm>
            <a:off x="-23001" y="-158409"/>
            <a:ext cx="9471801" cy="954941"/>
          </a:xfrm>
          <a:prstGeom prst="rect">
            <a:avLst/>
          </a:prstGeom>
          <a:noFill/>
          <a:ln>
            <a:noFill/>
          </a:ln>
          <a:effectLst/>
          <a:extLst>
            <a:ext uri="{909E8E84-426E-40DD-AFC4-6F175D3DCCD1}">
              <a14:hiddenFill xmlns:a14="http://schemas.microsoft.com/office/drawing/2010/main">
                <a:gradFill rotWithShape="0">
                  <a:gsLst>
                    <a:gs pos="0">
                      <a:schemeClr val="accent1"/>
                    </a:gs>
                    <a:gs pos="100000">
                      <a:schemeClr val="bg1"/>
                    </a:gs>
                  </a:gsLst>
                  <a:path path="shape">
                    <a:fillToRect l="50000" t="50000" r="50000" b="50000"/>
                  </a:path>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defRPr/>
            </a:pPr>
            <a:r>
              <a:rPr lang="en-US" altLang="en-US" sz="4000" b="1" dirty="0">
                <a:solidFill>
                  <a:schemeClr val="bg1"/>
                </a:solidFill>
                <a:latin typeface="Arial" panose="020B0604020202020204" pitchFamily="34" charset="0"/>
                <a:cs typeface="Arial" panose="020B0604020202020204" pitchFamily="34" charset="0"/>
              </a:rPr>
              <a:t>INTEGRITY</a:t>
            </a:r>
          </a:p>
        </p:txBody>
      </p:sp>
    </p:spTree>
    <p:extLst>
      <p:ext uri="{BB962C8B-B14F-4D97-AF65-F5344CB8AC3E}">
        <p14:creationId xmlns:p14="http://schemas.microsoft.com/office/powerpoint/2010/main" val="9101020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Content Placeholder 2"/>
          <p:cNvSpPr>
            <a:spLocks noGrp="1"/>
          </p:cNvSpPr>
          <p:nvPr>
            <p:ph idx="1"/>
          </p:nvPr>
        </p:nvSpPr>
        <p:spPr>
          <a:xfrm>
            <a:off x="278027" y="533400"/>
            <a:ext cx="5589373" cy="7239000"/>
          </a:xfrm>
        </p:spPr>
        <p:txBody>
          <a:bodyPr/>
          <a:lstStyle/>
          <a:p>
            <a:pPr marL="0" indent="0">
              <a:buNone/>
            </a:pPr>
            <a:endParaRPr lang="en-US" dirty="0"/>
          </a:p>
          <a:p>
            <a:pPr>
              <a:defRPr/>
            </a:pPr>
            <a:r>
              <a:rPr lang="en-US" sz="2600" dirty="0">
                <a:solidFill>
                  <a:schemeClr val="tx2"/>
                </a:solidFill>
                <a:latin typeface="+mn-lt"/>
              </a:rPr>
              <a:t>Following the SC AAS monitoring methods EXACTLY</a:t>
            </a:r>
          </a:p>
          <a:p>
            <a:pPr>
              <a:spcBef>
                <a:spcPts val="2400"/>
              </a:spcBef>
              <a:defRPr/>
            </a:pPr>
            <a:r>
              <a:rPr lang="en-US" sz="2600" dirty="0">
                <a:solidFill>
                  <a:schemeClr val="tx2"/>
                </a:solidFill>
                <a:latin typeface="+mn-lt"/>
              </a:rPr>
              <a:t>Fully and accurately document observations…ask trainers or staff for help with ID</a:t>
            </a:r>
          </a:p>
          <a:p>
            <a:pPr>
              <a:spcBef>
                <a:spcPts val="2400"/>
              </a:spcBef>
              <a:defRPr/>
            </a:pPr>
            <a:r>
              <a:rPr lang="en-US" sz="2600" dirty="0">
                <a:solidFill>
                  <a:schemeClr val="tx2"/>
                </a:solidFill>
                <a:latin typeface="+mn-lt"/>
              </a:rPr>
              <a:t>Report data directly to the SC AAS database from SC AAS website</a:t>
            </a:r>
          </a:p>
          <a:p>
            <a:pPr>
              <a:spcBef>
                <a:spcPts val="2400"/>
              </a:spcBef>
              <a:defRPr/>
            </a:pPr>
            <a:r>
              <a:rPr lang="en-US" sz="2600" dirty="0">
                <a:solidFill>
                  <a:schemeClr val="tx2"/>
                </a:solidFill>
                <a:latin typeface="+mn-lt"/>
              </a:rPr>
              <a:t>Represent SC AAS with integrity …and by wearing our shirt (purchase on website marketplace)</a:t>
            </a:r>
          </a:p>
          <a:p>
            <a:pPr marL="0" indent="0">
              <a:buNone/>
            </a:pPr>
            <a:endParaRPr lang="en-US" dirty="0">
              <a:solidFill>
                <a:srgbClr val="000000"/>
              </a:solidFill>
            </a:endParaRPr>
          </a:p>
        </p:txBody>
      </p:sp>
      <p:sp>
        <p:nvSpPr>
          <p:cNvPr id="7" name="Rectangle 4">
            <a:extLst>
              <a:ext uri="{FF2B5EF4-FFF2-40B4-BE49-F238E27FC236}">
                <a16:creationId xmlns:a16="http://schemas.microsoft.com/office/drawing/2014/main" id="{618D59C5-5C2E-5F0A-562F-A1F2303DDAC2}"/>
              </a:ext>
            </a:extLst>
          </p:cNvPr>
          <p:cNvSpPr>
            <a:spLocks noChangeArrowheads="1"/>
          </p:cNvSpPr>
          <p:nvPr/>
        </p:nvSpPr>
        <p:spPr bwMode="auto">
          <a:xfrm>
            <a:off x="-23001" y="-158409"/>
            <a:ext cx="9471801" cy="954941"/>
          </a:xfrm>
          <a:prstGeom prst="rect">
            <a:avLst/>
          </a:prstGeom>
          <a:noFill/>
          <a:ln>
            <a:noFill/>
          </a:ln>
          <a:effectLst/>
          <a:extLst>
            <a:ext uri="{909E8E84-426E-40DD-AFC4-6F175D3DCCD1}">
              <a14:hiddenFill xmlns:a14="http://schemas.microsoft.com/office/drawing/2010/main">
                <a:gradFill rotWithShape="0">
                  <a:gsLst>
                    <a:gs pos="0">
                      <a:schemeClr val="accent1"/>
                    </a:gs>
                    <a:gs pos="100000">
                      <a:schemeClr val="bg1"/>
                    </a:gs>
                  </a:gsLst>
                  <a:path path="shape">
                    <a:fillToRect l="50000" t="50000" r="50000" b="50000"/>
                  </a:path>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defRPr/>
            </a:pPr>
            <a:r>
              <a:rPr lang="en-US" altLang="en-US" sz="4000" b="1" dirty="0">
                <a:solidFill>
                  <a:schemeClr val="bg1"/>
                </a:solidFill>
                <a:latin typeface="Arial" panose="020B0604020202020204" pitchFamily="34" charset="0"/>
                <a:cs typeface="Arial" panose="020B0604020202020204" pitchFamily="34" charset="0"/>
              </a:rPr>
              <a:t>ETHICS</a:t>
            </a:r>
          </a:p>
        </p:txBody>
      </p:sp>
      <p:pic>
        <p:nvPicPr>
          <p:cNvPr id="9" name="Picture 8" descr="A group of people standing under a wooden bench&#10;&#10;Description automatically generated with low confidence">
            <a:extLst>
              <a:ext uri="{FF2B5EF4-FFF2-40B4-BE49-F238E27FC236}">
                <a16:creationId xmlns:a16="http://schemas.microsoft.com/office/drawing/2014/main" id="{1FF0D54E-EEE6-E3C0-EA8A-0BE96E69E23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8874" t="7037" r="26666" b="-370"/>
          <a:stretch/>
        </p:blipFill>
        <p:spPr>
          <a:xfrm>
            <a:off x="6165138" y="914400"/>
            <a:ext cx="2700835" cy="4114800"/>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EF3A830E-F137-8388-4AF6-489DE1D693CD}"/>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6496380" y="4495800"/>
            <a:ext cx="2038350" cy="20574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288266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aturation sat="300000"/>
                    </a14:imgEffect>
                  </a14:imgLayer>
                </a14:imgProps>
              </a:ext>
            </a:extLst>
          </a:blip>
          <a:stretch>
            <a:fillRect/>
          </a:stretch>
        </p:blipFill>
        <p:spPr>
          <a:xfrm>
            <a:off x="76200" y="457200"/>
            <a:ext cx="8991600" cy="7388684"/>
          </a:xfrm>
          <a:prstGeom prst="rect">
            <a:avLst/>
          </a:prstGeom>
        </p:spPr>
      </p:pic>
      <p:sp>
        <p:nvSpPr>
          <p:cNvPr id="2" name="Rectangle 4">
            <a:extLst>
              <a:ext uri="{FF2B5EF4-FFF2-40B4-BE49-F238E27FC236}">
                <a16:creationId xmlns:a16="http://schemas.microsoft.com/office/drawing/2014/main" id="{10CF4969-0241-D133-A619-9EA35B855D5C}"/>
              </a:ext>
            </a:extLst>
          </p:cNvPr>
          <p:cNvSpPr>
            <a:spLocks noChangeArrowheads="1"/>
          </p:cNvSpPr>
          <p:nvPr/>
        </p:nvSpPr>
        <p:spPr bwMode="auto">
          <a:xfrm>
            <a:off x="-23001" y="-158409"/>
            <a:ext cx="9471801" cy="954941"/>
          </a:xfrm>
          <a:prstGeom prst="rect">
            <a:avLst/>
          </a:prstGeom>
          <a:noFill/>
          <a:ln>
            <a:noFill/>
          </a:ln>
          <a:effectLst/>
          <a:extLst>
            <a:ext uri="{909E8E84-426E-40DD-AFC4-6F175D3DCCD1}">
              <a14:hiddenFill xmlns:a14="http://schemas.microsoft.com/office/drawing/2010/main">
                <a:gradFill rotWithShape="0">
                  <a:gsLst>
                    <a:gs pos="0">
                      <a:schemeClr val="accent1"/>
                    </a:gs>
                    <a:gs pos="100000">
                      <a:schemeClr val="bg1"/>
                    </a:gs>
                  </a:gsLst>
                  <a:path path="shape">
                    <a:fillToRect l="50000" t="50000" r="50000" b="50000"/>
                  </a:path>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defRPr/>
            </a:pPr>
            <a:r>
              <a:rPr lang="en-US" altLang="en-US" sz="4000" b="1" dirty="0">
                <a:solidFill>
                  <a:schemeClr val="bg1"/>
                </a:solidFill>
                <a:latin typeface="Arial" panose="020B0604020202020204" pitchFamily="34" charset="0"/>
                <a:cs typeface="Arial" panose="020B0604020202020204" pitchFamily="34" charset="0"/>
              </a:rPr>
              <a:t>WATER QUALITY IN SC</a:t>
            </a:r>
          </a:p>
        </p:txBody>
      </p:sp>
    </p:spTree>
    <p:extLst>
      <p:ext uri="{BB962C8B-B14F-4D97-AF65-F5344CB8AC3E}">
        <p14:creationId xmlns:p14="http://schemas.microsoft.com/office/powerpoint/2010/main" val="22409360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28600" y="2667000"/>
            <a:ext cx="3219450" cy="3086100"/>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a:stretch>
            <a:fillRect/>
          </a:stretch>
        </p:blipFill>
        <p:spPr>
          <a:xfrm>
            <a:off x="3581400" y="2209800"/>
            <a:ext cx="2921000" cy="4381500"/>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rotWithShape="1">
          <a:blip r:embed="rId5"/>
          <a:srcRect l="18457" t="18000" r="11020" b="2000"/>
          <a:stretch/>
        </p:blipFill>
        <p:spPr>
          <a:xfrm>
            <a:off x="6563179" y="2878837"/>
            <a:ext cx="2438400" cy="1905000"/>
          </a:xfrm>
          <a:prstGeom prst="rect">
            <a:avLst/>
          </a:prstGeom>
          <a:ln>
            <a:noFill/>
          </a:ln>
          <a:effectLst>
            <a:outerShdw blurRad="292100" dist="139700" dir="2700000" algn="tl" rotWithShape="0">
              <a:srgbClr val="333333">
                <a:alpha val="65000"/>
              </a:srgbClr>
            </a:outerShdw>
          </a:effectLst>
        </p:spPr>
      </p:pic>
      <p:sp>
        <p:nvSpPr>
          <p:cNvPr id="4" name="Content Placeholder 2">
            <a:extLst>
              <a:ext uri="{FF2B5EF4-FFF2-40B4-BE49-F238E27FC236}">
                <a16:creationId xmlns:a16="http://schemas.microsoft.com/office/drawing/2014/main" id="{740EF362-29FC-5D8E-722C-23466417E5EA}"/>
              </a:ext>
            </a:extLst>
          </p:cNvPr>
          <p:cNvSpPr txBox="1">
            <a:spLocks/>
          </p:cNvSpPr>
          <p:nvPr/>
        </p:nvSpPr>
        <p:spPr bwMode="auto">
          <a:xfrm>
            <a:off x="278027" y="533400"/>
            <a:ext cx="5589373" cy="7239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A1AC75"/>
              </a:buClr>
              <a:buSzPct val="150000"/>
              <a:buBlip>
                <a:blip r:embed="rId6"/>
              </a:buBlip>
              <a:defRPr sz="2400" kern="1200">
                <a:solidFill>
                  <a:schemeClr val="tx1"/>
                </a:solidFill>
                <a:latin typeface="Lato" pitchFamily="34" charset="-94"/>
                <a:ea typeface="+mn-ea"/>
                <a:cs typeface="+mn-cs"/>
              </a:defRPr>
            </a:lvl1pPr>
            <a:lvl2pPr marL="742950" indent="-285750" algn="l" rtl="0" eaLnBrk="1" fontAlgn="base" hangingPunct="1">
              <a:spcBef>
                <a:spcPct val="20000"/>
              </a:spcBef>
              <a:spcAft>
                <a:spcPct val="0"/>
              </a:spcAft>
              <a:buClr>
                <a:schemeClr val="accent3"/>
              </a:buClr>
              <a:buSzPct val="115000"/>
              <a:buFont typeface="Arial"/>
              <a:buChar char="•"/>
              <a:defRPr sz="2000" kern="1200">
                <a:solidFill>
                  <a:schemeClr val="tx1"/>
                </a:solidFill>
                <a:latin typeface="Lato" pitchFamily="34" charset="-94"/>
                <a:ea typeface="+mn-ea"/>
                <a:cs typeface="+mn-cs"/>
              </a:defRPr>
            </a:lvl2pPr>
            <a:lvl3pPr marL="1143000" indent="-228600" algn="l" rtl="0" eaLnBrk="1" fontAlgn="base" hangingPunct="1">
              <a:spcBef>
                <a:spcPct val="20000"/>
              </a:spcBef>
              <a:spcAft>
                <a:spcPct val="0"/>
              </a:spcAft>
              <a:buClr>
                <a:schemeClr val="accent3"/>
              </a:buClr>
              <a:buSzPct val="115000"/>
              <a:buFont typeface="Arial"/>
              <a:buChar char="•"/>
              <a:defRPr sz="1800" kern="1200">
                <a:solidFill>
                  <a:schemeClr val="tx1"/>
                </a:solidFill>
                <a:latin typeface="Lato" pitchFamily="34" charset="-94"/>
                <a:ea typeface="+mn-ea"/>
                <a:cs typeface="+mn-cs"/>
              </a:defRPr>
            </a:lvl3pPr>
            <a:lvl4pPr marL="16002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4pPr>
            <a:lvl5pPr marL="20574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Tx/>
              <a:buNone/>
            </a:pPr>
            <a:endParaRPr lang="en-US" dirty="0"/>
          </a:p>
          <a:p>
            <a:r>
              <a:rPr lang="en-US" sz="2600" dirty="0">
                <a:solidFill>
                  <a:schemeClr val="tx2"/>
                </a:solidFill>
                <a:latin typeface="+mn-lt"/>
              </a:rPr>
              <a:t>Can point to the source of the pollution</a:t>
            </a:r>
          </a:p>
          <a:p>
            <a:r>
              <a:rPr lang="en-US" sz="2600" dirty="0">
                <a:solidFill>
                  <a:schemeClr val="tx2"/>
                </a:solidFill>
                <a:latin typeface="+mn-lt"/>
              </a:rPr>
              <a:t>Regulated by DHEC</a:t>
            </a:r>
          </a:p>
          <a:p>
            <a:pPr>
              <a:defRPr/>
            </a:pPr>
            <a:endParaRPr lang="en-US" dirty="0">
              <a:solidFill>
                <a:srgbClr val="000000"/>
              </a:solidFill>
            </a:endParaRPr>
          </a:p>
        </p:txBody>
      </p:sp>
      <p:sp>
        <p:nvSpPr>
          <p:cNvPr id="12" name="Rectangle 4">
            <a:extLst>
              <a:ext uri="{FF2B5EF4-FFF2-40B4-BE49-F238E27FC236}">
                <a16:creationId xmlns:a16="http://schemas.microsoft.com/office/drawing/2014/main" id="{CF4A4A53-34A9-9724-9350-E73A3FC5C544}"/>
              </a:ext>
            </a:extLst>
          </p:cNvPr>
          <p:cNvSpPr>
            <a:spLocks noChangeArrowheads="1"/>
          </p:cNvSpPr>
          <p:nvPr/>
        </p:nvSpPr>
        <p:spPr bwMode="auto">
          <a:xfrm>
            <a:off x="-23001" y="-158409"/>
            <a:ext cx="9471801" cy="954941"/>
          </a:xfrm>
          <a:prstGeom prst="rect">
            <a:avLst/>
          </a:prstGeom>
          <a:noFill/>
          <a:ln>
            <a:noFill/>
          </a:ln>
          <a:effectLst/>
          <a:extLst>
            <a:ext uri="{909E8E84-426E-40DD-AFC4-6F175D3DCCD1}">
              <a14:hiddenFill xmlns:a14="http://schemas.microsoft.com/office/drawing/2010/main">
                <a:gradFill rotWithShape="0">
                  <a:gsLst>
                    <a:gs pos="0">
                      <a:schemeClr val="accent1"/>
                    </a:gs>
                    <a:gs pos="100000">
                      <a:schemeClr val="bg1"/>
                    </a:gs>
                  </a:gsLst>
                  <a:path path="shape">
                    <a:fillToRect l="50000" t="50000" r="50000" b="50000"/>
                  </a:path>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defRPr/>
            </a:pPr>
            <a:r>
              <a:rPr lang="en-US" altLang="en-US" sz="4000" b="1" dirty="0">
                <a:solidFill>
                  <a:schemeClr val="bg1"/>
                </a:solidFill>
                <a:latin typeface="Arial" panose="020B0604020202020204" pitchFamily="34" charset="0"/>
                <a:cs typeface="Arial" panose="020B0604020202020204" pitchFamily="34" charset="0"/>
              </a:rPr>
              <a:t>POINT SOURCE POLLUTION</a:t>
            </a:r>
          </a:p>
        </p:txBody>
      </p:sp>
    </p:spTree>
    <p:extLst>
      <p:ext uri="{BB962C8B-B14F-4D97-AF65-F5344CB8AC3E}">
        <p14:creationId xmlns:p14="http://schemas.microsoft.com/office/powerpoint/2010/main" val="15181736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3214025" y="2362200"/>
            <a:ext cx="3010554" cy="2220531"/>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4"/>
          <a:stretch>
            <a:fillRect/>
          </a:stretch>
        </p:blipFill>
        <p:spPr>
          <a:xfrm>
            <a:off x="5595364" y="1752600"/>
            <a:ext cx="3815759" cy="3048000"/>
          </a:xfrm>
          <a:prstGeom prst="rect">
            <a:avLst/>
          </a:prstGeom>
        </p:spPr>
      </p:pic>
      <p:pic>
        <p:nvPicPr>
          <p:cNvPr id="5" name="Picture 4"/>
          <p:cNvPicPr>
            <a:picLocks noChangeAspect="1"/>
          </p:cNvPicPr>
          <p:nvPr/>
        </p:nvPicPr>
        <p:blipFill>
          <a:blip r:embed="rId5"/>
          <a:stretch>
            <a:fillRect/>
          </a:stretch>
        </p:blipFill>
        <p:spPr>
          <a:xfrm>
            <a:off x="-152400" y="3259426"/>
            <a:ext cx="3737990" cy="2988974"/>
          </a:xfrm>
          <a:prstGeom prst="rect">
            <a:avLst/>
          </a:prstGeom>
        </p:spPr>
      </p:pic>
      <p:pic>
        <p:nvPicPr>
          <p:cNvPr id="6" name="Picture 5"/>
          <p:cNvPicPr>
            <a:picLocks noChangeAspect="1"/>
          </p:cNvPicPr>
          <p:nvPr/>
        </p:nvPicPr>
        <p:blipFill>
          <a:blip r:embed="rId6"/>
          <a:stretch>
            <a:fillRect/>
          </a:stretch>
        </p:blipFill>
        <p:spPr>
          <a:xfrm>
            <a:off x="-48115" y="1828800"/>
            <a:ext cx="3814680" cy="2576452"/>
          </a:xfrm>
          <a:prstGeom prst="rect">
            <a:avLst/>
          </a:prstGeom>
        </p:spPr>
      </p:pic>
      <p:pic>
        <p:nvPicPr>
          <p:cNvPr id="8" name="Picture 7"/>
          <p:cNvPicPr>
            <a:picLocks noChangeAspect="1"/>
          </p:cNvPicPr>
          <p:nvPr/>
        </p:nvPicPr>
        <p:blipFill>
          <a:blip r:embed="rId7"/>
          <a:stretch>
            <a:fillRect/>
          </a:stretch>
        </p:blipFill>
        <p:spPr>
          <a:xfrm>
            <a:off x="5595365" y="4110038"/>
            <a:ext cx="3333749" cy="2214562"/>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8"/>
          <a:stretch>
            <a:fillRect/>
          </a:stretch>
        </p:blipFill>
        <p:spPr>
          <a:xfrm>
            <a:off x="3002116" y="4575760"/>
            <a:ext cx="2619375" cy="1914525"/>
          </a:xfrm>
          <a:prstGeom prst="rect">
            <a:avLst/>
          </a:prstGeom>
          <a:ln>
            <a:noFill/>
          </a:ln>
          <a:effectLst>
            <a:outerShdw blurRad="292100" dist="139700" dir="2700000" algn="tl" rotWithShape="0">
              <a:srgbClr val="333333">
                <a:alpha val="65000"/>
              </a:srgbClr>
            </a:outerShdw>
          </a:effectLst>
        </p:spPr>
      </p:pic>
      <p:sp>
        <p:nvSpPr>
          <p:cNvPr id="10" name="Content Placeholder 2">
            <a:extLst>
              <a:ext uri="{FF2B5EF4-FFF2-40B4-BE49-F238E27FC236}">
                <a16:creationId xmlns:a16="http://schemas.microsoft.com/office/drawing/2014/main" id="{939EEFCA-D0D9-9656-8D2B-AD1FB6B18BA8}"/>
              </a:ext>
            </a:extLst>
          </p:cNvPr>
          <p:cNvSpPr txBox="1">
            <a:spLocks/>
          </p:cNvSpPr>
          <p:nvPr/>
        </p:nvSpPr>
        <p:spPr bwMode="auto">
          <a:xfrm>
            <a:off x="278027" y="533400"/>
            <a:ext cx="6275173" cy="7239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A1AC75"/>
              </a:buClr>
              <a:buSzPct val="150000"/>
              <a:buBlip>
                <a:blip r:embed="rId9"/>
              </a:buBlip>
              <a:defRPr sz="2400" kern="1200">
                <a:solidFill>
                  <a:schemeClr val="tx1"/>
                </a:solidFill>
                <a:latin typeface="Lato" pitchFamily="34" charset="-94"/>
                <a:ea typeface="+mn-ea"/>
                <a:cs typeface="+mn-cs"/>
              </a:defRPr>
            </a:lvl1pPr>
            <a:lvl2pPr marL="742950" indent="-285750" algn="l" rtl="0" eaLnBrk="1" fontAlgn="base" hangingPunct="1">
              <a:spcBef>
                <a:spcPct val="20000"/>
              </a:spcBef>
              <a:spcAft>
                <a:spcPct val="0"/>
              </a:spcAft>
              <a:buClr>
                <a:schemeClr val="accent3"/>
              </a:buClr>
              <a:buSzPct val="115000"/>
              <a:buFont typeface="Arial"/>
              <a:buChar char="•"/>
              <a:defRPr sz="2000" kern="1200">
                <a:solidFill>
                  <a:schemeClr val="tx1"/>
                </a:solidFill>
                <a:latin typeface="Lato" pitchFamily="34" charset="-94"/>
                <a:ea typeface="+mn-ea"/>
                <a:cs typeface="+mn-cs"/>
              </a:defRPr>
            </a:lvl2pPr>
            <a:lvl3pPr marL="1143000" indent="-228600" algn="l" rtl="0" eaLnBrk="1" fontAlgn="base" hangingPunct="1">
              <a:spcBef>
                <a:spcPct val="20000"/>
              </a:spcBef>
              <a:spcAft>
                <a:spcPct val="0"/>
              </a:spcAft>
              <a:buClr>
                <a:schemeClr val="accent3"/>
              </a:buClr>
              <a:buSzPct val="115000"/>
              <a:buFont typeface="Arial"/>
              <a:buChar char="•"/>
              <a:defRPr sz="1800" kern="1200">
                <a:solidFill>
                  <a:schemeClr val="tx1"/>
                </a:solidFill>
                <a:latin typeface="Lato" pitchFamily="34" charset="-94"/>
                <a:ea typeface="+mn-ea"/>
                <a:cs typeface="+mn-cs"/>
              </a:defRPr>
            </a:lvl3pPr>
            <a:lvl4pPr marL="16002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4pPr>
            <a:lvl5pPr marL="20574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Tx/>
              <a:buNone/>
            </a:pPr>
            <a:endParaRPr lang="en-US" dirty="0"/>
          </a:p>
          <a:p>
            <a:r>
              <a:rPr lang="en-US" sz="2600" dirty="0">
                <a:solidFill>
                  <a:schemeClr val="tx2"/>
                </a:solidFill>
                <a:latin typeface="+mn-lt"/>
              </a:rPr>
              <a:t>Source not easily identified</a:t>
            </a:r>
          </a:p>
          <a:p>
            <a:pPr>
              <a:defRPr/>
            </a:pPr>
            <a:r>
              <a:rPr lang="en-US" sz="2600" dirty="0">
                <a:solidFill>
                  <a:schemeClr val="tx2"/>
                </a:solidFill>
                <a:latin typeface="+mn-lt"/>
              </a:rPr>
              <a:t>Runoff carries materials into streams</a:t>
            </a:r>
          </a:p>
        </p:txBody>
      </p:sp>
      <p:sp>
        <p:nvSpPr>
          <p:cNvPr id="15" name="Rectangle 4">
            <a:extLst>
              <a:ext uri="{FF2B5EF4-FFF2-40B4-BE49-F238E27FC236}">
                <a16:creationId xmlns:a16="http://schemas.microsoft.com/office/drawing/2014/main" id="{CC607A06-290A-9F90-E6C7-A450079278D4}"/>
              </a:ext>
            </a:extLst>
          </p:cNvPr>
          <p:cNvSpPr>
            <a:spLocks noChangeArrowheads="1"/>
          </p:cNvSpPr>
          <p:nvPr/>
        </p:nvSpPr>
        <p:spPr bwMode="auto">
          <a:xfrm>
            <a:off x="-23001" y="-158409"/>
            <a:ext cx="9471801" cy="954941"/>
          </a:xfrm>
          <a:prstGeom prst="rect">
            <a:avLst/>
          </a:prstGeom>
          <a:noFill/>
          <a:ln>
            <a:noFill/>
          </a:ln>
          <a:effectLst/>
          <a:extLst>
            <a:ext uri="{909E8E84-426E-40DD-AFC4-6F175D3DCCD1}">
              <a14:hiddenFill xmlns:a14="http://schemas.microsoft.com/office/drawing/2010/main">
                <a:gradFill rotWithShape="0">
                  <a:gsLst>
                    <a:gs pos="0">
                      <a:schemeClr val="accent1"/>
                    </a:gs>
                    <a:gs pos="100000">
                      <a:schemeClr val="bg1"/>
                    </a:gs>
                  </a:gsLst>
                  <a:path path="shape">
                    <a:fillToRect l="50000" t="50000" r="50000" b="50000"/>
                  </a:path>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defRPr/>
            </a:pPr>
            <a:r>
              <a:rPr lang="en-US" altLang="en-US" sz="4000" b="1" dirty="0">
                <a:solidFill>
                  <a:schemeClr val="bg1"/>
                </a:solidFill>
                <a:latin typeface="Arial" panose="020B0604020202020204" pitchFamily="34" charset="0"/>
                <a:cs typeface="Arial" panose="020B0604020202020204" pitchFamily="34" charset="0"/>
              </a:rPr>
              <a:t>NONPOINT SOURCE POLLUTION</a:t>
            </a:r>
          </a:p>
        </p:txBody>
      </p:sp>
    </p:spTree>
    <p:extLst>
      <p:ext uri="{BB962C8B-B14F-4D97-AF65-F5344CB8AC3E}">
        <p14:creationId xmlns:p14="http://schemas.microsoft.com/office/powerpoint/2010/main" val="25833133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CAEAEA7D-317D-4F16-B4BE-03ADEE6AE8D7}"/>
              </a:ext>
            </a:extLst>
          </p:cNvPr>
          <p:cNvSpPr/>
          <p:nvPr/>
        </p:nvSpPr>
        <p:spPr>
          <a:xfrm>
            <a:off x="1447799" y="990600"/>
            <a:ext cx="6248401" cy="3086100"/>
          </a:xfrm>
          <a:prstGeom prst="ellipse">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idx="1"/>
          </p:nvPr>
        </p:nvPicPr>
        <p:blipFill>
          <a:blip r:embed="rId3">
            <a:clrChange>
              <a:clrFrom>
                <a:srgbClr val="000000"/>
              </a:clrFrom>
              <a:clrTo>
                <a:srgbClr val="000000">
                  <a:alpha val="0"/>
                </a:srgbClr>
              </a:clrTo>
            </a:clrChange>
          </a:blip>
          <a:stretch>
            <a:fillRect/>
          </a:stretch>
        </p:blipFill>
        <p:spPr>
          <a:xfrm>
            <a:off x="1147236" y="685800"/>
            <a:ext cx="6849527" cy="3505200"/>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t="13772" b="14863"/>
          <a:stretch/>
        </p:blipFill>
        <p:spPr>
          <a:xfrm>
            <a:off x="2699524" y="4400549"/>
            <a:ext cx="3725891" cy="1771651"/>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5"/>
          <a:stretch>
            <a:fillRect/>
          </a:stretch>
        </p:blipFill>
        <p:spPr>
          <a:xfrm>
            <a:off x="304800" y="4191905"/>
            <a:ext cx="2362200" cy="1771650"/>
          </a:xfrm>
          <a:prstGeom prst="rect">
            <a:avLst/>
          </a:prstGeom>
        </p:spPr>
      </p:pic>
      <p:pic>
        <p:nvPicPr>
          <p:cNvPr id="6" name="Picture 5"/>
          <p:cNvPicPr>
            <a:picLocks noChangeAspect="1"/>
          </p:cNvPicPr>
          <p:nvPr/>
        </p:nvPicPr>
        <p:blipFill>
          <a:blip r:embed="rId6"/>
          <a:stretch>
            <a:fillRect/>
          </a:stretch>
        </p:blipFill>
        <p:spPr>
          <a:xfrm>
            <a:off x="6475794" y="4191000"/>
            <a:ext cx="2363406" cy="1772555"/>
          </a:xfrm>
          <a:prstGeom prst="rect">
            <a:avLst/>
          </a:prstGeom>
        </p:spPr>
      </p:pic>
      <p:sp>
        <p:nvSpPr>
          <p:cNvPr id="10" name="Rectangle 4">
            <a:extLst>
              <a:ext uri="{FF2B5EF4-FFF2-40B4-BE49-F238E27FC236}">
                <a16:creationId xmlns:a16="http://schemas.microsoft.com/office/drawing/2014/main" id="{7671742E-F9E7-8D0E-9ADD-BF1675352EAD}"/>
              </a:ext>
            </a:extLst>
          </p:cNvPr>
          <p:cNvSpPr>
            <a:spLocks noChangeArrowheads="1"/>
          </p:cNvSpPr>
          <p:nvPr/>
        </p:nvSpPr>
        <p:spPr bwMode="auto">
          <a:xfrm>
            <a:off x="-23001" y="-158409"/>
            <a:ext cx="9471801" cy="954941"/>
          </a:xfrm>
          <a:prstGeom prst="rect">
            <a:avLst/>
          </a:prstGeom>
          <a:noFill/>
          <a:ln>
            <a:noFill/>
          </a:ln>
          <a:effectLst/>
          <a:extLst>
            <a:ext uri="{909E8E84-426E-40DD-AFC4-6F175D3DCCD1}">
              <a14:hiddenFill xmlns:a14="http://schemas.microsoft.com/office/drawing/2010/main">
                <a:gradFill rotWithShape="0">
                  <a:gsLst>
                    <a:gs pos="0">
                      <a:schemeClr val="accent1"/>
                    </a:gs>
                    <a:gs pos="100000">
                      <a:schemeClr val="bg1"/>
                    </a:gs>
                  </a:gsLst>
                  <a:path path="shape">
                    <a:fillToRect l="50000" t="50000" r="50000" b="50000"/>
                  </a:path>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defRPr/>
            </a:pPr>
            <a:r>
              <a:rPr lang="en-US" altLang="en-US" sz="4000" b="1" dirty="0">
                <a:solidFill>
                  <a:schemeClr val="bg1"/>
                </a:solidFill>
                <a:latin typeface="Arial" panose="020B0604020202020204" pitchFamily="34" charset="0"/>
                <a:cs typeface="Arial" panose="020B0604020202020204" pitchFamily="34" charset="0"/>
              </a:rPr>
              <a:t>WHY MONITOR? </a:t>
            </a:r>
          </a:p>
        </p:txBody>
      </p:sp>
    </p:spTree>
    <p:extLst>
      <p:ext uri="{BB962C8B-B14F-4D97-AF65-F5344CB8AC3E}">
        <p14:creationId xmlns:p14="http://schemas.microsoft.com/office/powerpoint/2010/main" val="1752159499"/>
      </p:ext>
    </p:extLst>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CA92485-7A12-46F0-B789-84F1E17D81C6}"/>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Effect>
                      <a14:brightnessContrast bright="20000" contrast="20000"/>
                    </a14:imgEffect>
                  </a14:imgLayer>
                </a14:imgProps>
              </a:ext>
              <a:ext uri="{28A0092B-C50C-407E-A947-70E740481C1C}">
                <a14:useLocalDpi xmlns:a14="http://schemas.microsoft.com/office/drawing/2010/main" val="0"/>
              </a:ext>
            </a:extLst>
          </a:blip>
          <a:srcRect/>
          <a:stretch/>
        </p:blipFill>
        <p:spPr bwMode="auto">
          <a:xfrm>
            <a:off x="5155565" y="1295400"/>
            <a:ext cx="3664585" cy="4886112"/>
          </a:xfrm>
          <a:prstGeom prst="rect">
            <a:avLst/>
          </a:prstGeom>
          <a:noFill/>
          <a:ln w="9525">
            <a:noFill/>
            <a:miter lim="800000"/>
            <a:headEnd/>
            <a:tailEnd/>
          </a:ln>
          <a:effectLst>
            <a:outerShdw blurRad="292100" dist="139700" dir="2700000" algn="ctr" rotWithShape="0">
              <a:srgbClr val="000000">
                <a:alpha val="65000"/>
              </a:srgbClr>
            </a:outerShdw>
          </a:effectLst>
          <a:extLst>
            <a:ext uri="{909E8E84-426E-40dd-AFC4-6F175D3DCCD1}">
              <a14:hiddenFill xmlns=""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29A7234F-1214-4969-87CF-89FC17285F9C}"/>
              </a:ext>
            </a:extLst>
          </p:cNvPr>
          <p:cNvSpPr txBox="1">
            <a:spLocks/>
          </p:cNvSpPr>
          <p:nvPr/>
        </p:nvSpPr>
        <p:spPr>
          <a:xfrm>
            <a:off x="304800" y="996335"/>
            <a:ext cx="5181600" cy="2895600"/>
          </a:xfrm>
          <a:prstGeom prst="rect">
            <a:avLst/>
          </a:prstGeom>
        </p:spPr>
        <p:txBody>
          <a:bodyPr lIns="91440" tIns="45720" rIns="91440" bIns="45720" anchor="t"/>
          <a:lstStyle>
            <a:lvl1pPr marL="342900" indent="-342900" algn="l" rtl="0" eaLnBrk="1" fontAlgn="base" hangingPunct="1">
              <a:spcBef>
                <a:spcPct val="20000"/>
              </a:spcBef>
              <a:spcAft>
                <a:spcPct val="0"/>
              </a:spcAft>
              <a:buClr>
                <a:srgbClr val="A1AC75"/>
              </a:buClr>
              <a:buSzPct val="150000"/>
              <a:buBlip>
                <a:blip r:embed="rId5"/>
              </a:buBlip>
              <a:defRPr sz="2400" kern="1200">
                <a:solidFill>
                  <a:schemeClr val="tx1"/>
                </a:solidFill>
                <a:latin typeface="Lato" pitchFamily="34" charset="-94"/>
                <a:ea typeface="+mn-ea"/>
                <a:cs typeface="+mn-cs"/>
              </a:defRPr>
            </a:lvl1pPr>
            <a:lvl2pPr marL="742950" indent="-285750" algn="l" rtl="0" eaLnBrk="1" fontAlgn="base" hangingPunct="1">
              <a:spcBef>
                <a:spcPct val="20000"/>
              </a:spcBef>
              <a:spcAft>
                <a:spcPct val="0"/>
              </a:spcAft>
              <a:buClr>
                <a:schemeClr val="accent3"/>
              </a:buClr>
              <a:buSzPct val="115000"/>
              <a:buFont typeface="Arial"/>
              <a:buChar char="•"/>
              <a:defRPr sz="2000" kern="1200">
                <a:solidFill>
                  <a:schemeClr val="tx1"/>
                </a:solidFill>
                <a:latin typeface="Lato" pitchFamily="34" charset="-94"/>
                <a:ea typeface="+mn-ea"/>
                <a:cs typeface="+mn-cs"/>
              </a:defRPr>
            </a:lvl2pPr>
            <a:lvl3pPr marL="1143000" indent="-228600" algn="l" rtl="0" eaLnBrk="1" fontAlgn="base" hangingPunct="1">
              <a:spcBef>
                <a:spcPct val="20000"/>
              </a:spcBef>
              <a:spcAft>
                <a:spcPct val="0"/>
              </a:spcAft>
              <a:buClr>
                <a:schemeClr val="accent3"/>
              </a:buClr>
              <a:buSzPct val="115000"/>
              <a:buFont typeface="Arial"/>
              <a:buChar char="•"/>
              <a:defRPr sz="1800" kern="1200">
                <a:solidFill>
                  <a:schemeClr val="tx1"/>
                </a:solidFill>
                <a:latin typeface="Lato" pitchFamily="34" charset="-94"/>
                <a:ea typeface="+mn-ea"/>
                <a:cs typeface="+mn-cs"/>
              </a:defRPr>
            </a:lvl3pPr>
            <a:lvl4pPr marL="16002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4pPr>
            <a:lvl5pPr marL="20574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600" dirty="0">
                <a:solidFill>
                  <a:schemeClr val="tx2"/>
                </a:solidFill>
              </a:rPr>
              <a:t>Same location (100-300ft)</a:t>
            </a:r>
          </a:p>
          <a:p>
            <a:r>
              <a:rPr lang="en-US" sz="2600" dirty="0">
                <a:solidFill>
                  <a:schemeClr val="tx2"/>
                </a:solidFill>
              </a:rPr>
              <a:t>Same time of day</a:t>
            </a:r>
          </a:p>
          <a:p>
            <a:r>
              <a:rPr lang="en-US" sz="2600" dirty="0">
                <a:solidFill>
                  <a:schemeClr val="tx2"/>
                </a:solidFill>
              </a:rPr>
              <a:t>Flows Year-Round</a:t>
            </a:r>
          </a:p>
          <a:p>
            <a:r>
              <a:rPr lang="en-US" sz="2600" dirty="0">
                <a:solidFill>
                  <a:schemeClr val="tx2"/>
                </a:solidFill>
              </a:rPr>
              <a:t>Away from pipes/structures</a:t>
            </a:r>
          </a:p>
          <a:p>
            <a:r>
              <a:rPr lang="en-US" sz="2600" u="sng" dirty="0">
                <a:solidFill>
                  <a:schemeClr val="tx2"/>
                </a:solidFill>
              </a:rPr>
              <a:t>Sample in upstream direction</a:t>
            </a:r>
            <a:endParaRPr lang="en-US" dirty="0">
              <a:solidFill>
                <a:schemeClr val="tx2"/>
              </a:solidFill>
            </a:endParaRPr>
          </a:p>
          <a:p>
            <a:pPr marL="0" indent="0">
              <a:buFontTx/>
              <a:buNone/>
            </a:pPr>
            <a:endParaRPr lang="en-US" sz="2800" dirty="0">
              <a:solidFill>
                <a:schemeClr val="tx2"/>
              </a:solidFill>
            </a:endParaRPr>
          </a:p>
        </p:txBody>
      </p:sp>
      <p:sp>
        <p:nvSpPr>
          <p:cNvPr id="2" name="Rectangle 4">
            <a:extLst>
              <a:ext uri="{FF2B5EF4-FFF2-40B4-BE49-F238E27FC236}">
                <a16:creationId xmlns:a16="http://schemas.microsoft.com/office/drawing/2014/main" id="{06540D51-58A4-BE6C-603D-011C5A6E1939}"/>
              </a:ext>
            </a:extLst>
          </p:cNvPr>
          <p:cNvSpPr>
            <a:spLocks noChangeArrowheads="1"/>
          </p:cNvSpPr>
          <p:nvPr/>
        </p:nvSpPr>
        <p:spPr bwMode="auto">
          <a:xfrm>
            <a:off x="-23001" y="-158409"/>
            <a:ext cx="9471801" cy="954941"/>
          </a:xfrm>
          <a:prstGeom prst="rect">
            <a:avLst/>
          </a:prstGeom>
          <a:noFill/>
          <a:ln>
            <a:noFill/>
          </a:ln>
          <a:effectLst/>
          <a:extLst>
            <a:ext uri="{909E8E84-426E-40DD-AFC4-6F175D3DCCD1}">
              <a14:hiddenFill xmlns:a14="http://schemas.microsoft.com/office/drawing/2010/main">
                <a:gradFill rotWithShape="0">
                  <a:gsLst>
                    <a:gs pos="0">
                      <a:schemeClr val="accent1"/>
                    </a:gs>
                    <a:gs pos="100000">
                      <a:schemeClr val="bg1"/>
                    </a:gs>
                  </a:gsLst>
                  <a:path path="shape">
                    <a:fillToRect l="50000" t="50000" r="50000" b="50000"/>
                  </a:path>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defRPr/>
            </a:pPr>
            <a:r>
              <a:rPr lang="en-US" altLang="en-US" sz="4000" b="1" dirty="0">
                <a:solidFill>
                  <a:schemeClr val="bg1"/>
                </a:solidFill>
                <a:latin typeface="Arial" panose="020B0604020202020204" pitchFamily="34" charset="0"/>
                <a:cs typeface="Arial" panose="020B0604020202020204" pitchFamily="34" charset="0"/>
              </a:rPr>
              <a:t>SITE SELECTION</a:t>
            </a:r>
          </a:p>
        </p:txBody>
      </p:sp>
      <p:pic>
        <p:nvPicPr>
          <p:cNvPr id="4" name="Picture 3" descr="A picture containing outdoor, person, clothing, tree&#10;&#10;Description automatically generated">
            <a:extLst>
              <a:ext uri="{FF2B5EF4-FFF2-40B4-BE49-F238E27FC236}">
                <a16:creationId xmlns:a16="http://schemas.microsoft.com/office/drawing/2014/main" id="{9B7816AB-F269-CB88-97FC-E877CD40F29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8964" y="3540708"/>
            <a:ext cx="3922421" cy="230190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183463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49FCD96B-0676-446C-8DDD-0F36DB30E14A}"/>
              </a:ext>
            </a:extLst>
          </p:cNvPr>
          <p:cNvPicPr>
            <a:picLocks noChangeAspect="1"/>
          </p:cNvPicPr>
          <p:nvPr/>
        </p:nvPicPr>
        <p:blipFill>
          <a:blip r:embed="rId3">
            <a:clrChange>
              <a:clrFrom>
                <a:srgbClr val="FFFFFF"/>
              </a:clrFrom>
              <a:clrTo>
                <a:srgbClr val="FFFFFF">
                  <a:alpha val="0"/>
                </a:srgbClr>
              </a:clrTo>
            </a:clrChange>
            <a:duotone>
              <a:prstClr val="black"/>
              <a:schemeClr val="accent4">
                <a:tint val="45000"/>
                <a:satMod val="400000"/>
              </a:schemeClr>
            </a:duotone>
            <a:extLst>
              <a:ext uri="{BEBA8EAE-BF5A-486C-A8C5-ECC9F3942E4B}">
                <a14:imgProps xmlns:a14="http://schemas.microsoft.com/office/drawing/2010/main">
                  <a14:imgLayer r:embed="rId4">
                    <a14:imgEffect>
                      <a14:brightnessContrast bright="52000" contrast="-49000"/>
                    </a14:imgEffect>
                  </a14:imgLayer>
                </a14:imgProps>
              </a:ext>
            </a:extLst>
          </a:blip>
          <a:stretch>
            <a:fillRect/>
          </a:stretch>
        </p:blipFill>
        <p:spPr>
          <a:xfrm rot="14117871">
            <a:off x="7497296" y="5406229"/>
            <a:ext cx="830503" cy="849288"/>
          </a:xfrm>
          <a:prstGeom prst="rect">
            <a:avLst/>
          </a:prstGeom>
          <a:solidFill>
            <a:schemeClr val="bg1"/>
          </a:solidFill>
        </p:spPr>
      </p:pic>
      <p:sp>
        <p:nvSpPr>
          <p:cNvPr id="31" name="TextBox 30">
            <a:extLst>
              <a:ext uri="{FF2B5EF4-FFF2-40B4-BE49-F238E27FC236}">
                <a16:creationId xmlns:a16="http://schemas.microsoft.com/office/drawing/2014/main" id="{2F1BA152-7F73-46E4-9E0B-3E4D3E27ABFF}"/>
              </a:ext>
            </a:extLst>
          </p:cNvPr>
          <p:cNvSpPr txBox="1"/>
          <p:nvPr/>
        </p:nvSpPr>
        <p:spPr bwMode="auto">
          <a:xfrm>
            <a:off x="5486400" y="5509719"/>
            <a:ext cx="3581399" cy="1107996"/>
          </a:xfrm>
          <a:prstGeom prst="rect">
            <a:avLst/>
          </a:prstGeom>
          <a:noFill/>
          <a:ln>
            <a:noFill/>
            <a:headEnd/>
            <a:tailEn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spAutoFit/>
            <a:scene3d>
              <a:camera prst="orthographicFront"/>
              <a:lightRig rig="soft" dir="t">
                <a:rot lat="0" lon="0" rev="15600000"/>
              </a:lightRig>
            </a:scene3d>
            <a:sp3d extrusionH="57150" prstMaterial="softEdge">
              <a:bevelT w="25400" h="38100"/>
            </a:sp3d>
          </a:bodyPr>
          <a:lstStyle/>
          <a:p>
            <a:pPr algn="ctr"/>
            <a:r>
              <a:rPr lang="en-US" sz="6600" b="1" i="0" dirty="0">
                <a:ln/>
                <a:solidFill>
                  <a:schemeClr val="accent3">
                    <a:lumMod val="60000"/>
                    <a:lumOff val="4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You</a:t>
            </a:r>
            <a:r>
              <a:rPr lang="en-US" sz="2400" i="0" dirty="0">
                <a:ln/>
                <a:solidFill>
                  <a:schemeClr val="accent3">
                    <a:lumMod val="60000"/>
                    <a:lumOff val="40000"/>
                  </a:schemeClr>
                </a:solidFill>
                <a:latin typeface="Arial" panose="020B0604020202020204" pitchFamily="34" charset="0"/>
                <a:cs typeface="Arial" panose="020B0604020202020204" pitchFamily="34" charset="0"/>
              </a:rPr>
              <a:t> </a:t>
            </a:r>
            <a:r>
              <a:rPr lang="en-US" i="0" dirty="0">
                <a:ln/>
                <a:solidFill>
                  <a:schemeClr val="accent5"/>
                </a:solidFill>
                <a:latin typeface="Arial" panose="020B0604020202020204" pitchFamily="34" charset="0"/>
                <a:cs typeface="Arial" panose="020B0604020202020204" pitchFamily="34" charset="0"/>
              </a:rPr>
              <a:t>(citizen scientist)</a:t>
            </a:r>
            <a:endParaRPr lang="en-US" sz="1000" i="0" dirty="0">
              <a:ln/>
              <a:solidFill>
                <a:schemeClr val="accent5"/>
              </a:solidFill>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76200" y="0"/>
            <a:ext cx="8686800" cy="609600"/>
          </a:xfrm>
        </p:spPr>
        <p:txBody>
          <a:bodyPr/>
          <a:lstStyle/>
          <a:p>
            <a:r>
              <a:rPr lang="en-US" sz="3600" b="1" dirty="0">
                <a:latin typeface="Arial" panose="020B0604020202020204" pitchFamily="34" charset="0"/>
                <a:cs typeface="Arial" panose="020B0604020202020204" pitchFamily="34" charset="0"/>
              </a:rPr>
              <a:t>THE SC AAS PROGRAM</a:t>
            </a:r>
            <a:endParaRPr lang="en-US" sz="1800" dirty="0"/>
          </a:p>
        </p:txBody>
      </p:sp>
      <p:sp>
        <p:nvSpPr>
          <p:cNvPr id="3" name="Content Placeholder 2"/>
          <p:cNvSpPr>
            <a:spLocks noGrp="1"/>
          </p:cNvSpPr>
          <p:nvPr>
            <p:ph idx="1"/>
          </p:nvPr>
        </p:nvSpPr>
        <p:spPr>
          <a:xfrm>
            <a:off x="342900" y="914400"/>
            <a:ext cx="8458200" cy="2895600"/>
          </a:xfrm>
        </p:spPr>
        <p:txBody>
          <a:bodyPr/>
          <a:lstStyle/>
          <a:p>
            <a:r>
              <a:rPr lang="en-US" sz="2600" dirty="0">
                <a:solidFill>
                  <a:schemeClr val="tx2"/>
                </a:solidFill>
              </a:rPr>
              <a:t>Co-lead by SC Department of Health and Environmental Control (SC DHEC) and Clemson University’s Center for Watershed Excellence (CU CWE)</a:t>
            </a:r>
          </a:p>
          <a:p>
            <a:r>
              <a:rPr lang="en-US" sz="2600" dirty="0">
                <a:solidFill>
                  <a:schemeClr val="tx2"/>
                </a:solidFill>
                <a:latin typeface="Lato"/>
                <a:ea typeface="Lato"/>
                <a:cs typeface="Lato"/>
              </a:rPr>
              <a:t>~150 active volunteer samplers </a:t>
            </a:r>
            <a:endParaRPr lang="en-US" sz="2600" dirty="0">
              <a:solidFill>
                <a:schemeClr val="tx2"/>
              </a:solidFill>
              <a:ea typeface="Lato"/>
              <a:cs typeface="Lato"/>
            </a:endParaRPr>
          </a:p>
          <a:p>
            <a:r>
              <a:rPr lang="en-US" sz="2600" dirty="0">
                <a:solidFill>
                  <a:schemeClr val="tx2"/>
                </a:solidFill>
              </a:rPr>
              <a:t>Trainer Directory: </a:t>
            </a:r>
            <a:r>
              <a:rPr lang="en-US" sz="2000" dirty="0">
                <a:solidFill>
                  <a:schemeClr val="accent4"/>
                </a:solidFill>
                <a:hlinkClick r:id="rId5"/>
              </a:rPr>
              <a:t>https://www.clemson.edu/public/water/watershed/scaas/trainers_and_staff.html</a:t>
            </a:r>
            <a:endParaRPr lang="en-US" sz="2000" dirty="0">
              <a:solidFill>
                <a:schemeClr val="accent4"/>
              </a:solidFill>
            </a:endParaRPr>
          </a:p>
          <a:p>
            <a:endParaRPr lang="en-US" sz="2600" dirty="0">
              <a:solidFill>
                <a:schemeClr val="tx2"/>
              </a:solidFill>
            </a:endParaRPr>
          </a:p>
          <a:p>
            <a:pPr marL="0" indent="0">
              <a:buNone/>
            </a:pPr>
            <a:endParaRPr lang="en-US" sz="2800" dirty="0">
              <a:solidFill>
                <a:schemeClr val="tx2"/>
              </a:solidFill>
            </a:endParaRPr>
          </a:p>
        </p:txBody>
      </p:sp>
      <p:pic>
        <p:nvPicPr>
          <p:cNvPr id="21" name="Picture 20">
            <a:extLst>
              <a:ext uri="{FF2B5EF4-FFF2-40B4-BE49-F238E27FC236}">
                <a16:creationId xmlns:a16="http://schemas.microsoft.com/office/drawing/2014/main" id="{61A8C3A6-0183-450C-98F4-C1526CF6ADC4}"/>
              </a:ext>
            </a:extLst>
          </p:cNvPr>
          <p:cNvPicPr>
            <a:picLocks noChangeAspect="1"/>
          </p:cNvPicPr>
          <p:nvPr/>
        </p:nvPicPr>
        <p:blipFill>
          <a:blip r:embed="rId3">
            <a:clrChange>
              <a:clrFrom>
                <a:srgbClr val="FFFFFF"/>
              </a:clrFrom>
              <a:clrTo>
                <a:srgbClr val="FFFFFF">
                  <a:alpha val="0"/>
                </a:srgbClr>
              </a:clrTo>
            </a:clrChange>
            <a:duotone>
              <a:prstClr val="black"/>
              <a:schemeClr val="accent4">
                <a:tint val="45000"/>
                <a:satMod val="400000"/>
              </a:schemeClr>
            </a:duotone>
            <a:extLst>
              <a:ext uri="{BEBA8EAE-BF5A-486C-A8C5-ECC9F3942E4B}">
                <a14:imgProps xmlns:a14="http://schemas.microsoft.com/office/drawing/2010/main">
                  <a14:imgLayer r:embed="rId4">
                    <a14:imgEffect>
                      <a14:brightnessContrast bright="52000" contrast="-49000"/>
                    </a14:imgEffect>
                  </a14:imgLayer>
                </a14:imgProps>
              </a:ext>
            </a:extLst>
          </a:blip>
          <a:stretch>
            <a:fillRect/>
          </a:stretch>
        </p:blipFill>
        <p:spPr>
          <a:xfrm rot="6132979">
            <a:off x="6128407" y="4467703"/>
            <a:ext cx="830503" cy="849288"/>
          </a:xfrm>
          <a:prstGeom prst="rect">
            <a:avLst/>
          </a:prstGeom>
          <a:solidFill>
            <a:schemeClr val="bg1"/>
          </a:solidFill>
        </p:spPr>
      </p:pic>
      <p:sp>
        <p:nvSpPr>
          <p:cNvPr id="25" name="TextBox 24">
            <a:extLst>
              <a:ext uri="{FF2B5EF4-FFF2-40B4-BE49-F238E27FC236}">
                <a16:creationId xmlns:a16="http://schemas.microsoft.com/office/drawing/2014/main" id="{A38504EE-688E-47B0-B988-90656EC7627F}"/>
              </a:ext>
            </a:extLst>
          </p:cNvPr>
          <p:cNvSpPr txBox="1"/>
          <p:nvPr/>
        </p:nvSpPr>
        <p:spPr bwMode="auto">
          <a:xfrm>
            <a:off x="6934200" y="4648200"/>
            <a:ext cx="2057400" cy="861774"/>
          </a:xfrm>
          <a:prstGeom prst="rect">
            <a:avLst/>
          </a:prstGeom>
          <a:noFill/>
          <a:ln w="22225">
            <a:noFill/>
            <a:miter lim="800000"/>
            <a:headEnd/>
            <a:tailEnd/>
          </a:ln>
        </p:spPr>
        <p:txBody>
          <a:bodyPr vert="horz" wrap="square" lIns="91440" tIns="45720" rIns="91440" bIns="45720" numCol="1" rtlCol="0" anchor="t" anchorCtr="0" compatLnSpc="1">
            <a:prstTxWarp prst="textNoShape">
              <a:avLst/>
            </a:prstTxWarp>
            <a:spAutoFit/>
          </a:bodyPr>
          <a:lstStyle/>
          <a:p>
            <a:pPr algn="ctr"/>
            <a:r>
              <a:rPr lang="en-US" sz="2000" b="1" i="0" dirty="0">
                <a:ln w="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Trainers</a:t>
            </a:r>
          </a:p>
          <a:p>
            <a:pPr algn="ctr"/>
            <a:r>
              <a:rPr lang="en-US" sz="1000" b="1" cap="all" dirty="0">
                <a:ln w="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University Professors, Clemson Extension, SCDHEC/</a:t>
            </a:r>
            <a:endParaRPr lang="en-US" sz="1000" b="1" i="0" cap="all" dirty="0">
              <a:solidFill>
                <a:srgbClr val="A1AC75"/>
              </a:solidFill>
              <a:latin typeface="Arial" panose="020B0604020202020204" pitchFamily="34" charset="0"/>
              <a:cs typeface="Arial" panose="020B0604020202020204" pitchFamily="34" charset="0"/>
            </a:endParaRPr>
          </a:p>
        </p:txBody>
      </p:sp>
      <p:pic>
        <p:nvPicPr>
          <p:cNvPr id="30" name="Picture 29">
            <a:extLst>
              <a:ext uri="{FF2B5EF4-FFF2-40B4-BE49-F238E27FC236}">
                <a16:creationId xmlns:a16="http://schemas.microsoft.com/office/drawing/2014/main" id="{AC66835C-D842-433B-AC08-CEF08C9A794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384" y="4332922"/>
            <a:ext cx="2350538" cy="1055130"/>
          </a:xfrm>
          <a:prstGeom prst="rect">
            <a:avLst/>
          </a:prstGeom>
          <a:noFill/>
          <a:ln>
            <a:noFill/>
          </a:ln>
        </p:spPr>
      </p:pic>
      <p:pic>
        <p:nvPicPr>
          <p:cNvPr id="32" name="Picture 31">
            <a:extLst>
              <a:ext uri="{FF2B5EF4-FFF2-40B4-BE49-F238E27FC236}">
                <a16:creationId xmlns:a16="http://schemas.microsoft.com/office/drawing/2014/main" id="{EAFD7AB9-8BB0-4556-A526-8AA84DFDB42A}"/>
              </a:ext>
            </a:extLst>
          </p:cNvPr>
          <p:cNvPicPr>
            <a:picLocks noChangeAspect="1"/>
          </p:cNvPicPr>
          <p:nvPr/>
        </p:nvPicPr>
        <p:blipFill>
          <a:blip r:embed="rId3">
            <a:clrChange>
              <a:clrFrom>
                <a:srgbClr val="FFFFFF"/>
              </a:clrFrom>
              <a:clrTo>
                <a:srgbClr val="FFFFFF">
                  <a:alpha val="0"/>
                </a:srgbClr>
              </a:clrTo>
            </a:clrChange>
            <a:duotone>
              <a:prstClr val="black"/>
              <a:schemeClr val="accent4">
                <a:tint val="45000"/>
                <a:satMod val="400000"/>
              </a:schemeClr>
            </a:duotone>
            <a:extLst>
              <a:ext uri="{BEBA8EAE-BF5A-486C-A8C5-ECC9F3942E4B}">
                <a14:imgProps xmlns:a14="http://schemas.microsoft.com/office/drawing/2010/main">
                  <a14:imgLayer r:embed="rId4">
                    <a14:imgEffect>
                      <a14:brightnessContrast bright="52000" contrast="-49000"/>
                    </a14:imgEffect>
                  </a14:imgLayer>
                </a14:imgProps>
              </a:ext>
            </a:extLst>
          </a:blip>
          <a:stretch>
            <a:fillRect/>
          </a:stretch>
        </p:blipFill>
        <p:spPr>
          <a:xfrm rot="5400000">
            <a:off x="2169364" y="3978873"/>
            <a:ext cx="830503" cy="849288"/>
          </a:xfrm>
          <a:prstGeom prst="rect">
            <a:avLst/>
          </a:prstGeom>
          <a:solidFill>
            <a:schemeClr val="bg1"/>
          </a:solidFill>
        </p:spPr>
      </p:pic>
      <p:pic>
        <p:nvPicPr>
          <p:cNvPr id="33" name="Picture 32">
            <a:extLst>
              <a:ext uri="{FF2B5EF4-FFF2-40B4-BE49-F238E27FC236}">
                <a16:creationId xmlns:a16="http://schemas.microsoft.com/office/drawing/2014/main" id="{0BCB3297-EFFB-45EE-BDF7-9C38007D63EA}"/>
              </a:ext>
            </a:extLst>
          </p:cNvPr>
          <p:cNvPicPr>
            <a:picLocks noChangeAspect="1"/>
          </p:cNvPicPr>
          <p:nvPr/>
        </p:nvPicPr>
        <p:blipFill>
          <a:blip r:embed="rId3">
            <a:clrChange>
              <a:clrFrom>
                <a:srgbClr val="FFFFFF"/>
              </a:clrFrom>
              <a:clrTo>
                <a:srgbClr val="FFFFFF">
                  <a:alpha val="0"/>
                </a:srgbClr>
              </a:clrTo>
            </a:clrChange>
            <a:duotone>
              <a:prstClr val="black"/>
              <a:schemeClr val="accent4">
                <a:tint val="45000"/>
                <a:satMod val="400000"/>
              </a:schemeClr>
            </a:duotone>
            <a:extLst>
              <a:ext uri="{BEBA8EAE-BF5A-486C-A8C5-ECC9F3942E4B}">
                <a14:imgProps xmlns:a14="http://schemas.microsoft.com/office/drawing/2010/main">
                  <a14:imgLayer r:embed="rId4">
                    <a14:imgEffect>
                      <a14:brightnessContrast bright="52000" contrast="-49000"/>
                    </a14:imgEffect>
                  </a14:imgLayer>
                </a14:imgProps>
              </a:ext>
            </a:extLst>
          </a:blip>
          <a:stretch>
            <a:fillRect/>
          </a:stretch>
        </p:blipFill>
        <p:spPr>
          <a:xfrm rot="2099500">
            <a:off x="2532171" y="5248220"/>
            <a:ext cx="830503" cy="849288"/>
          </a:xfrm>
          <a:prstGeom prst="rect">
            <a:avLst/>
          </a:prstGeom>
          <a:solidFill>
            <a:schemeClr val="bg1"/>
          </a:solidFill>
        </p:spPr>
      </p:pic>
      <p:pic>
        <p:nvPicPr>
          <p:cNvPr id="35" name="Picture 34">
            <a:extLst>
              <a:ext uri="{FF2B5EF4-FFF2-40B4-BE49-F238E27FC236}">
                <a16:creationId xmlns:a16="http://schemas.microsoft.com/office/drawing/2014/main" id="{358DE02D-85CB-4D28-A20D-5E06D1EB5EF7}"/>
              </a:ext>
            </a:extLst>
          </p:cNvPr>
          <p:cNvPicPr>
            <a:picLocks noChangeAspect="1"/>
          </p:cNvPicPr>
          <p:nvPr/>
        </p:nvPicPr>
        <p:blipFill>
          <a:blip r:embed="rId7"/>
          <a:stretch>
            <a:fillRect/>
          </a:stretch>
        </p:blipFill>
        <p:spPr>
          <a:xfrm>
            <a:off x="3225800" y="3929601"/>
            <a:ext cx="2692400" cy="1055130"/>
          </a:xfrm>
          <a:prstGeom prst="rect">
            <a:avLst/>
          </a:prstGeom>
          <a:ln>
            <a:noFill/>
          </a:ln>
        </p:spPr>
      </p:pic>
      <p:pic>
        <p:nvPicPr>
          <p:cNvPr id="36" name="Picture 35" descr="A person sitting in a park&#10;&#10;Description automatically generated">
            <a:extLst>
              <a:ext uri="{FF2B5EF4-FFF2-40B4-BE49-F238E27FC236}">
                <a16:creationId xmlns:a16="http://schemas.microsoft.com/office/drawing/2014/main" id="{3A5582A4-12F8-4B44-8191-7F7FA8DD83F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5659" t="25633" r="12624" b="12578"/>
          <a:stretch/>
        </p:blipFill>
        <p:spPr>
          <a:xfrm>
            <a:off x="3966356" y="5219142"/>
            <a:ext cx="1211289" cy="1388908"/>
          </a:xfrm>
          <a:prstGeom prst="rect">
            <a:avLst/>
          </a:prstGeom>
          <a:ln>
            <a:noFill/>
          </a:ln>
          <a:effectLst>
            <a:outerShdw blurRad="292100" dist="139700" dir="2700000" algn="tl" rotWithShape="0">
              <a:srgbClr val="333333">
                <a:alpha val="65000"/>
              </a:srgbClr>
            </a:outerShdw>
          </a:effectLst>
        </p:spPr>
      </p:pic>
      <p:pic>
        <p:nvPicPr>
          <p:cNvPr id="5" name="Picture 4" descr="A picture containing text, font, logo, graphics&#10;&#10;Description automatically generated">
            <a:extLst>
              <a:ext uri="{FF2B5EF4-FFF2-40B4-BE49-F238E27FC236}">
                <a16:creationId xmlns:a16="http://schemas.microsoft.com/office/drawing/2014/main" id="{6AD0E3F0-CAF2-A939-B8C2-39968D51E74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5183" y="5570982"/>
            <a:ext cx="2104618" cy="1183595"/>
          </a:xfrm>
          <a:prstGeom prst="rect">
            <a:avLst/>
          </a:prstGeom>
        </p:spPr>
      </p:pic>
    </p:spTree>
    <p:extLst>
      <p:ext uri="{BB962C8B-B14F-4D97-AF65-F5344CB8AC3E}">
        <p14:creationId xmlns:p14="http://schemas.microsoft.com/office/powerpoint/2010/main" val="5212942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1C32449A-031C-21D6-43DB-9EC8FD2CAC42}"/>
              </a:ext>
            </a:extLst>
          </p:cNvPr>
          <p:cNvSpPr txBox="1">
            <a:spLocks/>
          </p:cNvSpPr>
          <p:nvPr/>
        </p:nvSpPr>
        <p:spPr>
          <a:xfrm>
            <a:off x="304800" y="996335"/>
            <a:ext cx="4267200" cy="2895600"/>
          </a:xfrm>
          <a:prstGeom prst="rect">
            <a:avLst/>
          </a:prstGeom>
        </p:spPr>
        <p:txBody>
          <a:bodyPr lIns="91440" tIns="45720" rIns="91440" bIns="45720" anchor="t"/>
          <a:lstStyle>
            <a:lvl1pPr marL="342900" indent="-342900" algn="l" rtl="0" eaLnBrk="1" fontAlgn="base" hangingPunct="1">
              <a:spcBef>
                <a:spcPct val="20000"/>
              </a:spcBef>
              <a:spcAft>
                <a:spcPct val="0"/>
              </a:spcAft>
              <a:buClr>
                <a:srgbClr val="A1AC75"/>
              </a:buClr>
              <a:buSzPct val="150000"/>
              <a:buBlip>
                <a:blip r:embed="rId3"/>
              </a:buBlip>
              <a:defRPr sz="2400" kern="1200">
                <a:solidFill>
                  <a:schemeClr val="tx1"/>
                </a:solidFill>
                <a:latin typeface="Lato" pitchFamily="34" charset="-94"/>
                <a:ea typeface="+mn-ea"/>
                <a:cs typeface="+mn-cs"/>
              </a:defRPr>
            </a:lvl1pPr>
            <a:lvl2pPr marL="742950" indent="-285750" algn="l" rtl="0" eaLnBrk="1" fontAlgn="base" hangingPunct="1">
              <a:spcBef>
                <a:spcPct val="20000"/>
              </a:spcBef>
              <a:spcAft>
                <a:spcPct val="0"/>
              </a:spcAft>
              <a:buClr>
                <a:schemeClr val="accent3"/>
              </a:buClr>
              <a:buSzPct val="115000"/>
              <a:buFont typeface="Arial"/>
              <a:buChar char="•"/>
              <a:defRPr sz="2000" kern="1200">
                <a:solidFill>
                  <a:schemeClr val="tx1"/>
                </a:solidFill>
                <a:latin typeface="Lato" pitchFamily="34" charset="-94"/>
                <a:ea typeface="+mn-ea"/>
                <a:cs typeface="+mn-cs"/>
              </a:defRPr>
            </a:lvl2pPr>
            <a:lvl3pPr marL="1143000" indent="-228600" algn="l" rtl="0" eaLnBrk="1" fontAlgn="base" hangingPunct="1">
              <a:spcBef>
                <a:spcPct val="20000"/>
              </a:spcBef>
              <a:spcAft>
                <a:spcPct val="0"/>
              </a:spcAft>
              <a:buClr>
                <a:schemeClr val="accent3"/>
              </a:buClr>
              <a:buSzPct val="115000"/>
              <a:buFont typeface="Arial"/>
              <a:buChar char="•"/>
              <a:defRPr sz="1800" kern="1200">
                <a:solidFill>
                  <a:schemeClr val="tx1"/>
                </a:solidFill>
                <a:latin typeface="Lato" pitchFamily="34" charset="-94"/>
                <a:ea typeface="+mn-ea"/>
                <a:cs typeface="+mn-cs"/>
              </a:defRPr>
            </a:lvl3pPr>
            <a:lvl4pPr marL="16002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4pPr>
            <a:lvl5pPr marL="20574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600" dirty="0">
                <a:solidFill>
                  <a:schemeClr val="tx2"/>
                </a:solidFill>
              </a:rPr>
              <a:t>Access/Permission</a:t>
            </a:r>
          </a:p>
          <a:p>
            <a:r>
              <a:rPr lang="en-US" sz="2600" dirty="0">
                <a:solidFill>
                  <a:schemeClr val="tx2"/>
                </a:solidFill>
              </a:rPr>
              <a:t>Existing Data</a:t>
            </a:r>
          </a:p>
          <a:p>
            <a:r>
              <a:rPr lang="en-US" sz="2600" dirty="0">
                <a:solidFill>
                  <a:schemeClr val="tx2"/>
                </a:solidFill>
              </a:rPr>
              <a:t>No drought/flood</a:t>
            </a:r>
          </a:p>
          <a:p>
            <a:r>
              <a:rPr lang="en-US" sz="2600" dirty="0">
                <a:solidFill>
                  <a:schemeClr val="tx2"/>
                </a:solidFill>
              </a:rPr>
              <a:t>No lakes/swamps/large rivers</a:t>
            </a:r>
          </a:p>
          <a:p>
            <a:r>
              <a:rPr lang="en-US" sz="2600" dirty="0">
                <a:solidFill>
                  <a:schemeClr val="tx2"/>
                </a:solidFill>
              </a:rPr>
              <a:t>Seasons alter results</a:t>
            </a:r>
            <a:endParaRPr lang="en-US" sz="2800" dirty="0">
              <a:solidFill>
                <a:schemeClr val="tx2"/>
              </a:solidFill>
            </a:endParaRPr>
          </a:p>
        </p:txBody>
      </p:sp>
      <p:pic>
        <p:nvPicPr>
          <p:cNvPr id="5" name="Picture 4" descr="A picture containing person, outdoor, hand, tree&#10;&#10;Description automatically generated">
            <a:extLst>
              <a:ext uri="{FF2B5EF4-FFF2-40B4-BE49-F238E27FC236}">
                <a16:creationId xmlns:a16="http://schemas.microsoft.com/office/drawing/2014/main" id="{82C62E39-2718-00B0-8768-CB0FF89704C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1667" r="23333"/>
          <a:stretch/>
        </p:blipFill>
        <p:spPr>
          <a:xfrm rot="5400000">
            <a:off x="5140960" y="446425"/>
            <a:ext cx="3129280" cy="4267200"/>
          </a:xfrm>
          <a:prstGeom prst="rect">
            <a:avLst/>
          </a:prstGeom>
          <a:ln>
            <a:noFill/>
          </a:ln>
          <a:effectLst>
            <a:outerShdw blurRad="292100" dist="139700" dir="2700000" algn="tl" rotWithShape="0">
              <a:srgbClr val="333333">
                <a:alpha val="65000"/>
              </a:srgbClr>
            </a:outerShdw>
          </a:effectLst>
        </p:spPr>
      </p:pic>
      <p:pic>
        <p:nvPicPr>
          <p:cNvPr id="7" name="Picture 6" descr="A picture containing outdoor, tree, water, river&#10;&#10;Description automatically generated">
            <a:extLst>
              <a:ext uri="{FF2B5EF4-FFF2-40B4-BE49-F238E27FC236}">
                <a16:creationId xmlns:a16="http://schemas.microsoft.com/office/drawing/2014/main" id="{A42DB777-A504-CBF1-4C0F-7D5AE8BFFE0C}"/>
              </a:ext>
            </a:extLst>
          </p:cNvPr>
          <p:cNvPicPr>
            <a:picLocks noChangeAspect="1"/>
          </p:cNvPicPr>
          <p:nvPr/>
        </p:nvPicPr>
        <p:blipFill rotWithShape="1">
          <a:blip r:embed="rId5">
            <a:extLst>
              <a:ext uri="{28A0092B-C50C-407E-A947-70E740481C1C}">
                <a14:useLocalDpi xmlns:a14="http://schemas.microsoft.com/office/drawing/2010/main" val="0"/>
              </a:ext>
            </a:extLst>
          </a:blip>
          <a:srcRect t="14236" b="23124"/>
          <a:stretch/>
        </p:blipFill>
        <p:spPr>
          <a:xfrm>
            <a:off x="1905000" y="4363518"/>
            <a:ext cx="6500777" cy="2285566"/>
          </a:xfrm>
          <a:prstGeom prst="rect">
            <a:avLst/>
          </a:prstGeom>
          <a:ln>
            <a:noFill/>
          </a:ln>
          <a:effectLst>
            <a:outerShdw blurRad="292100" dist="139700" dir="2700000" algn="tl" rotWithShape="0">
              <a:srgbClr val="333333">
                <a:alpha val="65000"/>
              </a:srgbClr>
            </a:outerShdw>
          </a:effectLst>
        </p:spPr>
      </p:pic>
      <p:sp>
        <p:nvSpPr>
          <p:cNvPr id="8" name="Rectangle 4">
            <a:extLst>
              <a:ext uri="{FF2B5EF4-FFF2-40B4-BE49-F238E27FC236}">
                <a16:creationId xmlns:a16="http://schemas.microsoft.com/office/drawing/2014/main" id="{180A0BEF-BAD5-B261-1A26-F09B12056909}"/>
              </a:ext>
            </a:extLst>
          </p:cNvPr>
          <p:cNvSpPr>
            <a:spLocks noChangeArrowheads="1"/>
          </p:cNvSpPr>
          <p:nvPr/>
        </p:nvSpPr>
        <p:spPr bwMode="auto">
          <a:xfrm>
            <a:off x="-23001" y="-158409"/>
            <a:ext cx="9471801" cy="954941"/>
          </a:xfrm>
          <a:prstGeom prst="rect">
            <a:avLst/>
          </a:prstGeom>
          <a:noFill/>
          <a:ln>
            <a:noFill/>
          </a:ln>
          <a:effectLst/>
          <a:extLst>
            <a:ext uri="{909E8E84-426E-40DD-AFC4-6F175D3DCCD1}">
              <a14:hiddenFill xmlns:a14="http://schemas.microsoft.com/office/drawing/2010/main">
                <a:gradFill rotWithShape="0">
                  <a:gsLst>
                    <a:gs pos="0">
                      <a:schemeClr val="accent1"/>
                    </a:gs>
                    <a:gs pos="100000">
                      <a:schemeClr val="bg1"/>
                    </a:gs>
                  </a:gsLst>
                  <a:path path="shape">
                    <a:fillToRect l="50000" t="50000" r="50000" b="50000"/>
                  </a:path>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defRPr/>
            </a:pPr>
            <a:r>
              <a:rPr lang="en-US" altLang="en-US" sz="4000" b="1" dirty="0">
                <a:solidFill>
                  <a:schemeClr val="bg1"/>
                </a:solidFill>
                <a:latin typeface="Arial" panose="020B0604020202020204" pitchFamily="34" charset="0"/>
                <a:cs typeface="Arial" panose="020B0604020202020204" pitchFamily="34" charset="0"/>
              </a:rPr>
              <a:t>EXPLORE BEFORE ADOPTING</a:t>
            </a:r>
          </a:p>
        </p:txBody>
      </p:sp>
    </p:spTree>
    <p:extLst>
      <p:ext uri="{BB962C8B-B14F-4D97-AF65-F5344CB8AC3E}">
        <p14:creationId xmlns:p14="http://schemas.microsoft.com/office/powerpoint/2010/main" val="3177560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15700DAA-79C1-E7A9-C977-4EE8846FBCDC}"/>
              </a:ext>
            </a:extLst>
          </p:cNvPr>
          <p:cNvSpPr txBox="1">
            <a:spLocks/>
          </p:cNvSpPr>
          <p:nvPr/>
        </p:nvSpPr>
        <p:spPr>
          <a:xfrm>
            <a:off x="304800" y="996335"/>
            <a:ext cx="5181600" cy="2895600"/>
          </a:xfrm>
          <a:prstGeom prst="rect">
            <a:avLst/>
          </a:prstGeom>
        </p:spPr>
        <p:txBody>
          <a:bodyPr lIns="91440" tIns="45720" rIns="91440" bIns="45720" anchor="t"/>
          <a:lstStyle>
            <a:lvl1pPr marL="342900" indent="-342900" algn="l" rtl="0" eaLnBrk="1" fontAlgn="base" hangingPunct="1">
              <a:spcBef>
                <a:spcPct val="20000"/>
              </a:spcBef>
              <a:spcAft>
                <a:spcPct val="0"/>
              </a:spcAft>
              <a:buClr>
                <a:srgbClr val="A1AC75"/>
              </a:buClr>
              <a:buSzPct val="150000"/>
              <a:buBlip>
                <a:blip r:embed="rId3"/>
              </a:buBlip>
              <a:defRPr sz="2400" kern="1200">
                <a:solidFill>
                  <a:schemeClr val="tx1"/>
                </a:solidFill>
                <a:latin typeface="Lato" pitchFamily="34" charset="-94"/>
                <a:ea typeface="+mn-ea"/>
                <a:cs typeface="+mn-cs"/>
              </a:defRPr>
            </a:lvl1pPr>
            <a:lvl2pPr marL="742950" indent="-285750" algn="l" rtl="0" eaLnBrk="1" fontAlgn="base" hangingPunct="1">
              <a:spcBef>
                <a:spcPct val="20000"/>
              </a:spcBef>
              <a:spcAft>
                <a:spcPct val="0"/>
              </a:spcAft>
              <a:buClr>
                <a:schemeClr val="accent3"/>
              </a:buClr>
              <a:buSzPct val="115000"/>
              <a:buFont typeface="Arial"/>
              <a:buChar char="•"/>
              <a:defRPr sz="2000" kern="1200">
                <a:solidFill>
                  <a:schemeClr val="tx1"/>
                </a:solidFill>
                <a:latin typeface="Lato" pitchFamily="34" charset="-94"/>
                <a:ea typeface="+mn-ea"/>
                <a:cs typeface="+mn-cs"/>
              </a:defRPr>
            </a:lvl2pPr>
            <a:lvl3pPr marL="1143000" indent="-228600" algn="l" rtl="0" eaLnBrk="1" fontAlgn="base" hangingPunct="1">
              <a:spcBef>
                <a:spcPct val="20000"/>
              </a:spcBef>
              <a:spcAft>
                <a:spcPct val="0"/>
              </a:spcAft>
              <a:buClr>
                <a:schemeClr val="accent3"/>
              </a:buClr>
              <a:buSzPct val="115000"/>
              <a:buFont typeface="Arial"/>
              <a:buChar char="•"/>
              <a:defRPr sz="1800" kern="1200">
                <a:solidFill>
                  <a:schemeClr val="tx1"/>
                </a:solidFill>
                <a:latin typeface="Lato" pitchFamily="34" charset="-94"/>
                <a:ea typeface="+mn-ea"/>
                <a:cs typeface="+mn-cs"/>
              </a:defRPr>
            </a:lvl3pPr>
            <a:lvl4pPr marL="16002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4pPr>
            <a:lvl5pPr marL="20574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600" dirty="0">
                <a:solidFill>
                  <a:schemeClr val="tx2"/>
                </a:solidFill>
              </a:rPr>
              <a:t>Watershed Tour</a:t>
            </a:r>
          </a:p>
          <a:p>
            <a:r>
              <a:rPr lang="en-US" sz="2600" dirty="0">
                <a:solidFill>
                  <a:schemeClr val="tx2"/>
                </a:solidFill>
              </a:rPr>
              <a:t>Stream Walk</a:t>
            </a:r>
          </a:p>
          <a:p>
            <a:r>
              <a:rPr lang="en-US" sz="2600" dirty="0">
                <a:solidFill>
                  <a:schemeClr val="tx2"/>
                </a:solidFill>
              </a:rPr>
              <a:t>Mapping Data</a:t>
            </a:r>
          </a:p>
        </p:txBody>
      </p:sp>
      <p:pic>
        <p:nvPicPr>
          <p:cNvPr id="5" name="Picture 4">
            <a:extLst>
              <a:ext uri="{FF2B5EF4-FFF2-40B4-BE49-F238E27FC236}">
                <a16:creationId xmlns:a16="http://schemas.microsoft.com/office/drawing/2014/main" id="{A945617A-DAA0-3514-2FEA-6A060BFEAFC0}"/>
              </a:ext>
            </a:extLst>
          </p:cNvPr>
          <p:cNvPicPr>
            <a:picLocks noChangeAspect="1"/>
          </p:cNvPicPr>
          <p:nvPr/>
        </p:nvPicPr>
        <p:blipFill>
          <a:blip r:embed="rId4"/>
          <a:stretch>
            <a:fillRect/>
          </a:stretch>
        </p:blipFill>
        <p:spPr>
          <a:xfrm>
            <a:off x="2286000" y="2514600"/>
            <a:ext cx="6616293" cy="4192522"/>
          </a:xfrm>
          <a:prstGeom prst="rect">
            <a:avLst/>
          </a:prstGeom>
        </p:spPr>
      </p:pic>
      <p:sp>
        <p:nvSpPr>
          <p:cNvPr id="7" name="TextBox 6">
            <a:extLst>
              <a:ext uri="{FF2B5EF4-FFF2-40B4-BE49-F238E27FC236}">
                <a16:creationId xmlns:a16="http://schemas.microsoft.com/office/drawing/2014/main" id="{CEB392EB-EB3D-4776-F3BE-2C86495F7849}"/>
              </a:ext>
            </a:extLst>
          </p:cNvPr>
          <p:cNvSpPr txBox="1"/>
          <p:nvPr/>
        </p:nvSpPr>
        <p:spPr bwMode="auto">
          <a:xfrm>
            <a:off x="4101693" y="1920915"/>
            <a:ext cx="5029200" cy="523220"/>
          </a:xfrm>
          <a:prstGeom prst="rect">
            <a:avLst/>
          </a:prstGeom>
          <a:noFill/>
          <a:ln w="9525">
            <a:noFill/>
            <a:miter lim="800000"/>
            <a:headEnd/>
            <a:tailEnd/>
          </a:ln>
        </p:spPr>
        <p:txBody>
          <a:bodyPr wrap="square">
            <a:spAutoFit/>
          </a:bodyPr>
          <a:lstStyle/>
          <a:p>
            <a:r>
              <a:rPr lang="en-US" sz="2800" b="1" dirty="0">
                <a:hlinkClick r:id="rId5"/>
              </a:rPr>
              <a:t>https://gis.dhec.sc.gov/scaas/</a:t>
            </a:r>
            <a:r>
              <a:rPr lang="en-US" sz="2800" b="1" dirty="0"/>
              <a:t> </a:t>
            </a:r>
          </a:p>
        </p:txBody>
      </p:sp>
      <p:sp>
        <p:nvSpPr>
          <p:cNvPr id="8" name="Rectangle 4">
            <a:extLst>
              <a:ext uri="{FF2B5EF4-FFF2-40B4-BE49-F238E27FC236}">
                <a16:creationId xmlns:a16="http://schemas.microsoft.com/office/drawing/2014/main" id="{CCBE73E2-F8F4-414B-C5C1-9CA908C8C6ED}"/>
              </a:ext>
            </a:extLst>
          </p:cNvPr>
          <p:cNvSpPr>
            <a:spLocks noChangeArrowheads="1"/>
          </p:cNvSpPr>
          <p:nvPr/>
        </p:nvSpPr>
        <p:spPr bwMode="auto">
          <a:xfrm>
            <a:off x="-23001" y="-158409"/>
            <a:ext cx="9471801" cy="954941"/>
          </a:xfrm>
          <a:prstGeom prst="rect">
            <a:avLst/>
          </a:prstGeom>
          <a:noFill/>
          <a:ln>
            <a:noFill/>
          </a:ln>
          <a:effectLst/>
          <a:extLst>
            <a:ext uri="{909E8E84-426E-40DD-AFC4-6F175D3DCCD1}">
              <a14:hiddenFill xmlns:a14="http://schemas.microsoft.com/office/drawing/2010/main">
                <a:gradFill rotWithShape="0">
                  <a:gsLst>
                    <a:gs pos="0">
                      <a:schemeClr val="accent1"/>
                    </a:gs>
                    <a:gs pos="100000">
                      <a:schemeClr val="bg1"/>
                    </a:gs>
                  </a:gsLst>
                  <a:path path="shape">
                    <a:fillToRect l="50000" t="50000" r="50000" b="50000"/>
                  </a:path>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defRPr/>
            </a:pPr>
            <a:r>
              <a:rPr lang="en-US" altLang="en-US" sz="4000" b="1" dirty="0">
                <a:solidFill>
                  <a:schemeClr val="bg1"/>
                </a:solidFill>
                <a:latin typeface="Arial" panose="020B0604020202020204" pitchFamily="34" charset="0"/>
                <a:cs typeface="Arial" panose="020B0604020202020204" pitchFamily="34" charset="0"/>
              </a:rPr>
              <a:t>EXPLORE AFTER ADOPTING</a:t>
            </a:r>
          </a:p>
        </p:txBody>
      </p:sp>
    </p:spTree>
    <p:extLst>
      <p:ext uri="{BB962C8B-B14F-4D97-AF65-F5344CB8AC3E}">
        <p14:creationId xmlns:p14="http://schemas.microsoft.com/office/powerpoint/2010/main" val="6034902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930932" y="3587636"/>
            <a:ext cx="5282137" cy="2971202"/>
          </a:xfrm>
          <a:prstGeom prst="rect">
            <a:avLst/>
          </a:prstGeom>
          <a:ln>
            <a:noFill/>
          </a:ln>
          <a:effectLst>
            <a:outerShdw blurRad="292100" dist="139700" dir="2700000" algn="tl" rotWithShape="0">
              <a:srgbClr val="333333">
                <a:alpha val="65000"/>
              </a:srgbClr>
            </a:outerShdw>
          </a:effectLst>
        </p:spPr>
      </p:pic>
      <p:sp>
        <p:nvSpPr>
          <p:cNvPr id="5" name="Content Placeholder 2">
            <a:extLst>
              <a:ext uri="{FF2B5EF4-FFF2-40B4-BE49-F238E27FC236}">
                <a16:creationId xmlns:a16="http://schemas.microsoft.com/office/drawing/2014/main" id="{050AA7D5-3CD1-4E24-9217-EDB7C2DA689F}"/>
              </a:ext>
            </a:extLst>
          </p:cNvPr>
          <p:cNvSpPr txBox="1">
            <a:spLocks/>
          </p:cNvSpPr>
          <p:nvPr/>
        </p:nvSpPr>
        <p:spPr bwMode="auto">
          <a:xfrm>
            <a:off x="304800" y="996335"/>
            <a:ext cx="8458200" cy="2895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A1AC75"/>
              </a:buClr>
              <a:buSzPct val="150000"/>
              <a:buBlip>
                <a:blip r:embed="rId4"/>
              </a:buBlip>
              <a:defRPr sz="2400" kern="1200">
                <a:solidFill>
                  <a:schemeClr val="tx1"/>
                </a:solidFill>
                <a:latin typeface="Lato" pitchFamily="34" charset="-94"/>
                <a:ea typeface="+mn-ea"/>
                <a:cs typeface="+mn-cs"/>
              </a:defRPr>
            </a:lvl1pPr>
            <a:lvl2pPr marL="742950" indent="-285750" algn="l" rtl="0" eaLnBrk="1" fontAlgn="base" hangingPunct="1">
              <a:spcBef>
                <a:spcPct val="20000"/>
              </a:spcBef>
              <a:spcAft>
                <a:spcPct val="0"/>
              </a:spcAft>
              <a:buClr>
                <a:schemeClr val="accent3"/>
              </a:buClr>
              <a:buSzPct val="115000"/>
              <a:buFont typeface="Arial"/>
              <a:buChar char="•"/>
              <a:defRPr sz="2000" kern="1200">
                <a:solidFill>
                  <a:schemeClr val="tx1"/>
                </a:solidFill>
                <a:latin typeface="Lato" pitchFamily="34" charset="-94"/>
                <a:ea typeface="+mn-ea"/>
                <a:cs typeface="+mn-cs"/>
              </a:defRPr>
            </a:lvl2pPr>
            <a:lvl3pPr marL="1143000" indent="-228600" algn="l" rtl="0" eaLnBrk="1" fontAlgn="base" hangingPunct="1">
              <a:spcBef>
                <a:spcPct val="20000"/>
              </a:spcBef>
              <a:spcAft>
                <a:spcPct val="0"/>
              </a:spcAft>
              <a:buClr>
                <a:schemeClr val="accent3"/>
              </a:buClr>
              <a:buSzPct val="115000"/>
              <a:buFont typeface="Arial"/>
              <a:buChar char="•"/>
              <a:defRPr sz="1800" kern="1200">
                <a:solidFill>
                  <a:schemeClr val="tx1"/>
                </a:solidFill>
                <a:latin typeface="Lato" pitchFamily="34" charset="-94"/>
                <a:ea typeface="+mn-ea"/>
                <a:cs typeface="+mn-cs"/>
              </a:defRPr>
            </a:lvl3pPr>
            <a:lvl4pPr marL="16002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4pPr>
            <a:lvl5pPr marL="20574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600" dirty="0">
                <a:solidFill>
                  <a:schemeClr val="tx2"/>
                </a:solidFill>
              </a:rPr>
              <a:t>DON”T SAMPLE if conditions are dangerous!</a:t>
            </a:r>
          </a:p>
          <a:p>
            <a:r>
              <a:rPr lang="en-US" sz="2600" dirty="0">
                <a:solidFill>
                  <a:schemeClr val="tx2"/>
                </a:solidFill>
              </a:rPr>
              <a:t>Sample together</a:t>
            </a:r>
          </a:p>
          <a:p>
            <a:r>
              <a:rPr lang="en-US" sz="2600" dirty="0">
                <a:solidFill>
                  <a:schemeClr val="tx2"/>
                </a:solidFill>
              </a:rPr>
              <a:t>NEVER sample during a storm or after a rain event</a:t>
            </a:r>
          </a:p>
          <a:p>
            <a:r>
              <a:rPr lang="en-US" sz="2600" dirty="0">
                <a:solidFill>
                  <a:schemeClr val="tx2"/>
                </a:solidFill>
              </a:rPr>
              <a:t>Wear boots and gloves</a:t>
            </a:r>
          </a:p>
          <a:p>
            <a:r>
              <a:rPr lang="en-US" sz="2600" dirty="0">
                <a:solidFill>
                  <a:schemeClr val="tx2"/>
                </a:solidFill>
              </a:rPr>
              <a:t>Get permission from private land owners</a:t>
            </a:r>
          </a:p>
          <a:p>
            <a:pPr marL="0" indent="0">
              <a:buFontTx/>
              <a:buNone/>
            </a:pPr>
            <a:endParaRPr lang="en-US" sz="2800" dirty="0">
              <a:solidFill>
                <a:schemeClr val="tx2"/>
              </a:solidFill>
            </a:endParaRPr>
          </a:p>
        </p:txBody>
      </p:sp>
      <p:sp>
        <p:nvSpPr>
          <p:cNvPr id="6" name="&quot;Not Allowed&quot; Symbol 5">
            <a:extLst>
              <a:ext uri="{FF2B5EF4-FFF2-40B4-BE49-F238E27FC236}">
                <a16:creationId xmlns:a16="http://schemas.microsoft.com/office/drawing/2014/main" id="{D27A2AB4-B46E-4C77-AFAF-12224B2BE154}"/>
              </a:ext>
            </a:extLst>
          </p:cNvPr>
          <p:cNvSpPr/>
          <p:nvPr/>
        </p:nvSpPr>
        <p:spPr>
          <a:xfrm>
            <a:off x="1981200" y="2672687"/>
            <a:ext cx="5181600" cy="5105400"/>
          </a:xfrm>
          <a:prstGeom prst="noSmoking">
            <a:avLst>
              <a:gd name="adj" fmla="val 9051"/>
            </a:avLst>
          </a:prstGeom>
          <a:solidFill>
            <a:srgbClr val="FF000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ffectLst>
                <a:glow rad="228600">
                  <a:schemeClr val="accent4">
                    <a:satMod val="175000"/>
                    <a:alpha val="40000"/>
                  </a:schemeClr>
                </a:glow>
              </a:effectLst>
            </a:endParaRPr>
          </a:p>
        </p:txBody>
      </p:sp>
      <p:sp>
        <p:nvSpPr>
          <p:cNvPr id="2" name="Rectangle 4">
            <a:extLst>
              <a:ext uri="{FF2B5EF4-FFF2-40B4-BE49-F238E27FC236}">
                <a16:creationId xmlns:a16="http://schemas.microsoft.com/office/drawing/2014/main" id="{35ED686B-1CFB-4AAD-A44A-32F1CC78F383}"/>
              </a:ext>
            </a:extLst>
          </p:cNvPr>
          <p:cNvSpPr>
            <a:spLocks noChangeArrowheads="1"/>
          </p:cNvSpPr>
          <p:nvPr/>
        </p:nvSpPr>
        <p:spPr bwMode="auto">
          <a:xfrm>
            <a:off x="-23001" y="-158409"/>
            <a:ext cx="9471801" cy="954941"/>
          </a:xfrm>
          <a:prstGeom prst="rect">
            <a:avLst/>
          </a:prstGeom>
          <a:noFill/>
          <a:ln>
            <a:noFill/>
          </a:ln>
          <a:effectLst/>
          <a:extLst>
            <a:ext uri="{909E8E84-426E-40DD-AFC4-6F175D3DCCD1}">
              <a14:hiddenFill xmlns:a14="http://schemas.microsoft.com/office/drawing/2010/main">
                <a:gradFill rotWithShape="0">
                  <a:gsLst>
                    <a:gs pos="0">
                      <a:schemeClr val="accent1"/>
                    </a:gs>
                    <a:gs pos="100000">
                      <a:schemeClr val="bg1"/>
                    </a:gs>
                  </a:gsLst>
                  <a:path path="shape">
                    <a:fillToRect l="50000" t="50000" r="50000" b="50000"/>
                  </a:path>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defRPr/>
            </a:pPr>
            <a:r>
              <a:rPr lang="en-US" altLang="en-US" sz="4000" b="1" dirty="0">
                <a:solidFill>
                  <a:schemeClr val="bg1"/>
                </a:solidFill>
                <a:latin typeface="Arial" panose="020B0604020202020204" pitchFamily="34" charset="0"/>
                <a:cs typeface="Arial" panose="020B0604020202020204" pitchFamily="34" charset="0"/>
              </a:rPr>
              <a:t>SAFETY </a:t>
            </a:r>
          </a:p>
        </p:txBody>
      </p:sp>
    </p:spTree>
    <p:extLst>
      <p:ext uri="{BB962C8B-B14F-4D97-AF65-F5344CB8AC3E}">
        <p14:creationId xmlns:p14="http://schemas.microsoft.com/office/powerpoint/2010/main" val="24758175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2F06A86-64F8-34BC-6A91-ACCCFE5914C2}"/>
              </a:ext>
            </a:extLst>
          </p:cNvPr>
          <p:cNvPicPr>
            <a:picLocks noChangeAspect="1"/>
          </p:cNvPicPr>
          <p:nvPr/>
        </p:nvPicPr>
        <p:blipFill>
          <a:blip r:embed="rId3"/>
          <a:stretch>
            <a:fillRect/>
          </a:stretch>
        </p:blipFill>
        <p:spPr>
          <a:xfrm>
            <a:off x="4286250" y="838200"/>
            <a:ext cx="4705350" cy="5772150"/>
          </a:xfrm>
          <a:prstGeom prst="rect">
            <a:avLst/>
          </a:prstGeom>
        </p:spPr>
      </p:pic>
      <p:sp>
        <p:nvSpPr>
          <p:cNvPr id="8" name="Rectangle 4">
            <a:extLst>
              <a:ext uri="{FF2B5EF4-FFF2-40B4-BE49-F238E27FC236}">
                <a16:creationId xmlns:a16="http://schemas.microsoft.com/office/drawing/2014/main" id="{8B0045FD-1784-56B0-4629-D70C3D7164DA}"/>
              </a:ext>
            </a:extLst>
          </p:cNvPr>
          <p:cNvSpPr>
            <a:spLocks noChangeArrowheads="1"/>
          </p:cNvSpPr>
          <p:nvPr/>
        </p:nvSpPr>
        <p:spPr bwMode="auto">
          <a:xfrm>
            <a:off x="-23001" y="-158409"/>
            <a:ext cx="9471801" cy="954941"/>
          </a:xfrm>
          <a:prstGeom prst="rect">
            <a:avLst/>
          </a:prstGeom>
          <a:noFill/>
          <a:ln>
            <a:noFill/>
          </a:ln>
          <a:effectLst/>
          <a:extLst>
            <a:ext uri="{909E8E84-426E-40DD-AFC4-6F175D3DCCD1}">
              <a14:hiddenFill xmlns:a14="http://schemas.microsoft.com/office/drawing/2010/main">
                <a:gradFill rotWithShape="0">
                  <a:gsLst>
                    <a:gs pos="0">
                      <a:schemeClr val="accent1"/>
                    </a:gs>
                    <a:gs pos="100000">
                      <a:schemeClr val="bg1"/>
                    </a:gs>
                  </a:gsLst>
                  <a:path path="shape">
                    <a:fillToRect l="50000" t="50000" r="50000" b="50000"/>
                  </a:path>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defRPr/>
            </a:pPr>
            <a:r>
              <a:rPr lang="en-US" altLang="en-US" sz="4000" b="1" dirty="0">
                <a:solidFill>
                  <a:schemeClr val="bg1"/>
                </a:solidFill>
                <a:latin typeface="Arial" panose="020B0604020202020204" pitchFamily="34" charset="0"/>
                <a:cs typeface="Arial" panose="020B0604020202020204" pitchFamily="34" charset="0"/>
              </a:rPr>
              <a:t>HABITAT ASSESSMENT</a:t>
            </a:r>
          </a:p>
        </p:txBody>
      </p:sp>
      <p:sp>
        <p:nvSpPr>
          <p:cNvPr id="9" name="Content Placeholder 2">
            <a:extLst>
              <a:ext uri="{FF2B5EF4-FFF2-40B4-BE49-F238E27FC236}">
                <a16:creationId xmlns:a16="http://schemas.microsoft.com/office/drawing/2014/main" id="{FE1ED145-8DCC-2D32-CDD3-9539E6345637}"/>
              </a:ext>
            </a:extLst>
          </p:cNvPr>
          <p:cNvSpPr txBox="1">
            <a:spLocks/>
          </p:cNvSpPr>
          <p:nvPr/>
        </p:nvSpPr>
        <p:spPr bwMode="auto">
          <a:xfrm>
            <a:off x="304800" y="996335"/>
            <a:ext cx="4114800" cy="2895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A1AC75"/>
              </a:buClr>
              <a:buSzPct val="150000"/>
              <a:buBlip>
                <a:blip r:embed="rId4"/>
              </a:buBlip>
              <a:defRPr sz="2400" kern="1200">
                <a:solidFill>
                  <a:schemeClr val="tx1"/>
                </a:solidFill>
                <a:latin typeface="Lato" pitchFamily="34" charset="-94"/>
                <a:ea typeface="+mn-ea"/>
                <a:cs typeface="+mn-cs"/>
              </a:defRPr>
            </a:lvl1pPr>
            <a:lvl2pPr marL="742950" indent="-285750" algn="l" rtl="0" eaLnBrk="1" fontAlgn="base" hangingPunct="1">
              <a:spcBef>
                <a:spcPct val="20000"/>
              </a:spcBef>
              <a:spcAft>
                <a:spcPct val="0"/>
              </a:spcAft>
              <a:buClr>
                <a:schemeClr val="accent3"/>
              </a:buClr>
              <a:buSzPct val="115000"/>
              <a:buFont typeface="Arial"/>
              <a:buChar char="•"/>
              <a:defRPr sz="2000" kern="1200">
                <a:solidFill>
                  <a:schemeClr val="tx1"/>
                </a:solidFill>
                <a:latin typeface="Lato" pitchFamily="34" charset="-94"/>
                <a:ea typeface="+mn-ea"/>
                <a:cs typeface="+mn-cs"/>
              </a:defRPr>
            </a:lvl2pPr>
            <a:lvl3pPr marL="1143000" indent="-228600" algn="l" rtl="0" eaLnBrk="1" fontAlgn="base" hangingPunct="1">
              <a:spcBef>
                <a:spcPct val="20000"/>
              </a:spcBef>
              <a:spcAft>
                <a:spcPct val="0"/>
              </a:spcAft>
              <a:buClr>
                <a:schemeClr val="accent3"/>
              </a:buClr>
              <a:buSzPct val="115000"/>
              <a:buFont typeface="Arial"/>
              <a:buChar char="•"/>
              <a:defRPr sz="1800" kern="1200">
                <a:solidFill>
                  <a:schemeClr val="tx1"/>
                </a:solidFill>
                <a:latin typeface="Lato" pitchFamily="34" charset="-94"/>
                <a:ea typeface="+mn-ea"/>
                <a:cs typeface="+mn-cs"/>
              </a:defRPr>
            </a:lvl3pPr>
            <a:lvl4pPr marL="16002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4pPr>
            <a:lvl5pPr marL="20574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600" dirty="0">
                <a:solidFill>
                  <a:schemeClr val="tx2"/>
                </a:solidFill>
              </a:rPr>
              <a:t>Once per year</a:t>
            </a:r>
          </a:p>
          <a:p>
            <a:r>
              <a:rPr lang="en-US" sz="2600" dirty="0">
                <a:solidFill>
                  <a:schemeClr val="tx2"/>
                </a:solidFill>
              </a:rPr>
              <a:t>Can be completed prior to borrowing kit</a:t>
            </a:r>
          </a:p>
          <a:p>
            <a:pPr marL="0" indent="0">
              <a:buFontTx/>
              <a:buNone/>
            </a:pPr>
            <a:endParaRPr lang="en-US" sz="2800" dirty="0">
              <a:solidFill>
                <a:schemeClr val="tx2"/>
              </a:solidFill>
            </a:endParaRPr>
          </a:p>
        </p:txBody>
      </p:sp>
      <p:pic>
        <p:nvPicPr>
          <p:cNvPr id="11" name="Picture 10">
            <a:extLst>
              <a:ext uri="{FF2B5EF4-FFF2-40B4-BE49-F238E27FC236}">
                <a16:creationId xmlns:a16="http://schemas.microsoft.com/office/drawing/2014/main" id="{BEE83442-26DE-5BF6-5FC4-38A05FCC9091}"/>
              </a:ext>
            </a:extLst>
          </p:cNvPr>
          <p:cNvPicPr>
            <a:picLocks noChangeAspect="1"/>
          </p:cNvPicPr>
          <p:nvPr/>
        </p:nvPicPr>
        <p:blipFill>
          <a:blip r:embed="rId5"/>
          <a:stretch>
            <a:fillRect/>
          </a:stretch>
        </p:blipFill>
        <p:spPr>
          <a:xfrm>
            <a:off x="373334" y="2500201"/>
            <a:ext cx="4065316" cy="3183073"/>
          </a:xfrm>
          <a:prstGeom prst="rect">
            <a:avLst/>
          </a:prstGeom>
        </p:spPr>
      </p:pic>
    </p:spTree>
    <p:extLst>
      <p:ext uri="{BB962C8B-B14F-4D97-AF65-F5344CB8AC3E}">
        <p14:creationId xmlns:p14="http://schemas.microsoft.com/office/powerpoint/2010/main" val="3985012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9D93629C-D87E-9CDD-797E-4B392F2347BA}"/>
              </a:ext>
            </a:extLst>
          </p:cNvPr>
          <p:cNvSpPr>
            <a:spLocks noChangeArrowheads="1"/>
          </p:cNvSpPr>
          <p:nvPr/>
        </p:nvSpPr>
        <p:spPr bwMode="auto">
          <a:xfrm>
            <a:off x="-23001" y="-158409"/>
            <a:ext cx="9471801" cy="954941"/>
          </a:xfrm>
          <a:prstGeom prst="rect">
            <a:avLst/>
          </a:prstGeom>
          <a:noFill/>
          <a:ln>
            <a:noFill/>
          </a:ln>
          <a:effectLst/>
          <a:extLst>
            <a:ext uri="{909E8E84-426E-40DD-AFC4-6F175D3DCCD1}">
              <a14:hiddenFill xmlns:a14="http://schemas.microsoft.com/office/drawing/2010/main">
                <a:gradFill rotWithShape="0">
                  <a:gsLst>
                    <a:gs pos="0">
                      <a:schemeClr val="accent1"/>
                    </a:gs>
                    <a:gs pos="100000">
                      <a:schemeClr val="bg1"/>
                    </a:gs>
                  </a:gsLst>
                  <a:path path="shape">
                    <a:fillToRect l="50000" t="50000" r="50000" b="50000"/>
                  </a:path>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defRPr/>
            </a:pPr>
            <a:r>
              <a:rPr lang="en-US" altLang="en-US" sz="4000" b="1" dirty="0">
                <a:solidFill>
                  <a:schemeClr val="bg1"/>
                </a:solidFill>
                <a:latin typeface="Arial" panose="020B0604020202020204" pitchFamily="34" charset="0"/>
                <a:cs typeface="Arial" panose="020B0604020202020204" pitchFamily="34" charset="0"/>
              </a:rPr>
              <a:t>HOW TO IDENTIFY</a:t>
            </a:r>
          </a:p>
        </p:txBody>
      </p:sp>
      <p:sp>
        <p:nvSpPr>
          <p:cNvPr id="5" name="Content Placeholder 2">
            <a:extLst>
              <a:ext uri="{FF2B5EF4-FFF2-40B4-BE49-F238E27FC236}">
                <a16:creationId xmlns:a16="http://schemas.microsoft.com/office/drawing/2014/main" id="{4410F131-10C1-F8C7-23F3-F200899B02AC}"/>
              </a:ext>
            </a:extLst>
          </p:cNvPr>
          <p:cNvSpPr txBox="1">
            <a:spLocks/>
          </p:cNvSpPr>
          <p:nvPr/>
        </p:nvSpPr>
        <p:spPr bwMode="auto">
          <a:xfrm>
            <a:off x="304800" y="996335"/>
            <a:ext cx="8458200" cy="2895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A1AC75"/>
              </a:buClr>
              <a:buSzPct val="150000"/>
              <a:buBlip>
                <a:blip r:embed="rId3"/>
              </a:buBlip>
              <a:defRPr sz="2400" kern="1200">
                <a:solidFill>
                  <a:schemeClr val="tx1"/>
                </a:solidFill>
                <a:latin typeface="Lato" pitchFamily="34" charset="-94"/>
                <a:ea typeface="+mn-ea"/>
                <a:cs typeface="+mn-cs"/>
              </a:defRPr>
            </a:lvl1pPr>
            <a:lvl2pPr marL="742950" indent="-285750" algn="l" rtl="0" eaLnBrk="1" fontAlgn="base" hangingPunct="1">
              <a:spcBef>
                <a:spcPct val="20000"/>
              </a:spcBef>
              <a:spcAft>
                <a:spcPct val="0"/>
              </a:spcAft>
              <a:buClr>
                <a:schemeClr val="accent3"/>
              </a:buClr>
              <a:buSzPct val="115000"/>
              <a:buFont typeface="Arial"/>
              <a:buChar char="•"/>
              <a:defRPr sz="2000" kern="1200">
                <a:solidFill>
                  <a:schemeClr val="tx1"/>
                </a:solidFill>
                <a:latin typeface="Lato" pitchFamily="34" charset="-94"/>
                <a:ea typeface="+mn-ea"/>
                <a:cs typeface="+mn-cs"/>
              </a:defRPr>
            </a:lvl2pPr>
            <a:lvl3pPr marL="1143000" indent="-228600" algn="l" rtl="0" eaLnBrk="1" fontAlgn="base" hangingPunct="1">
              <a:spcBef>
                <a:spcPct val="20000"/>
              </a:spcBef>
              <a:spcAft>
                <a:spcPct val="0"/>
              </a:spcAft>
              <a:buClr>
                <a:schemeClr val="accent3"/>
              </a:buClr>
              <a:buSzPct val="115000"/>
              <a:buFont typeface="Arial"/>
              <a:buChar char="•"/>
              <a:defRPr sz="1800" kern="1200">
                <a:solidFill>
                  <a:schemeClr val="tx1"/>
                </a:solidFill>
                <a:latin typeface="Lato" pitchFamily="34" charset="-94"/>
                <a:ea typeface="+mn-ea"/>
                <a:cs typeface="+mn-cs"/>
              </a:defRPr>
            </a:lvl3pPr>
            <a:lvl4pPr marL="16002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4pPr>
            <a:lvl5pPr marL="20574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600" dirty="0">
                <a:solidFill>
                  <a:schemeClr val="tx2"/>
                </a:solidFill>
              </a:rPr>
              <a:t>Use the size, color, shape </a:t>
            </a:r>
          </a:p>
          <a:p>
            <a:r>
              <a:rPr lang="en-US" sz="2600" dirty="0">
                <a:solidFill>
                  <a:schemeClr val="tx2"/>
                </a:solidFill>
              </a:rPr>
              <a:t>Consider the movement/habitat </a:t>
            </a:r>
          </a:p>
          <a:p>
            <a:r>
              <a:rPr lang="en-US" sz="2600" dirty="0">
                <a:solidFill>
                  <a:schemeClr val="tx2"/>
                </a:solidFill>
              </a:rPr>
              <a:t>Double check distribution</a:t>
            </a:r>
          </a:p>
          <a:p>
            <a:r>
              <a:rPr lang="en-US" sz="2600" dirty="0">
                <a:solidFill>
                  <a:schemeClr val="tx2"/>
                </a:solidFill>
              </a:rPr>
              <a:t>Rule out look-alikes using “similar to” section</a:t>
            </a:r>
          </a:p>
          <a:p>
            <a:r>
              <a:rPr lang="en-US" sz="2600" dirty="0">
                <a:solidFill>
                  <a:schemeClr val="tx2"/>
                </a:solidFill>
              </a:rPr>
              <a:t>Measure macro using rulers </a:t>
            </a:r>
          </a:p>
          <a:p>
            <a:pPr marL="0" indent="0">
              <a:buFontTx/>
              <a:buNone/>
            </a:pPr>
            <a:endParaRPr lang="en-US" sz="2800" dirty="0">
              <a:solidFill>
                <a:schemeClr val="tx2"/>
              </a:solidFill>
            </a:endParaRPr>
          </a:p>
        </p:txBody>
      </p:sp>
      <p:pic>
        <p:nvPicPr>
          <p:cNvPr id="9" name="Picture 8">
            <a:extLst>
              <a:ext uri="{FF2B5EF4-FFF2-40B4-BE49-F238E27FC236}">
                <a16:creationId xmlns:a16="http://schemas.microsoft.com/office/drawing/2014/main" id="{2B95FF55-179F-C5DE-A9A1-F2C25A00D244}"/>
              </a:ext>
            </a:extLst>
          </p:cNvPr>
          <p:cNvPicPr>
            <a:picLocks noChangeAspect="1"/>
          </p:cNvPicPr>
          <p:nvPr/>
        </p:nvPicPr>
        <p:blipFill>
          <a:blip r:embed="rId4"/>
          <a:stretch>
            <a:fillRect/>
          </a:stretch>
        </p:blipFill>
        <p:spPr>
          <a:xfrm>
            <a:off x="2259965" y="3429000"/>
            <a:ext cx="4624070" cy="33528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0710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0AC18-5969-45D8-AA3F-4FC01E587593}"/>
              </a:ext>
            </a:extLst>
          </p:cNvPr>
          <p:cNvSpPr/>
          <p:nvPr/>
        </p:nvSpPr>
        <p:spPr>
          <a:xfrm>
            <a:off x="-685800" y="-533400"/>
            <a:ext cx="11430000" cy="883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151D035-D718-0EC7-A2E1-7D8AFEA9A9BD}"/>
              </a:ext>
            </a:extLst>
          </p:cNvPr>
          <p:cNvPicPr>
            <a:picLocks noChangeAspect="1"/>
          </p:cNvPicPr>
          <p:nvPr/>
        </p:nvPicPr>
        <p:blipFill>
          <a:blip r:embed="rId3"/>
          <a:stretch>
            <a:fillRect/>
          </a:stretch>
        </p:blipFill>
        <p:spPr>
          <a:xfrm>
            <a:off x="-228601" y="152400"/>
            <a:ext cx="9574053" cy="6563190"/>
          </a:xfrm>
          <a:prstGeom prst="rect">
            <a:avLst/>
          </a:prstGeom>
        </p:spPr>
      </p:pic>
    </p:spTree>
    <p:extLst>
      <p:ext uri="{BB962C8B-B14F-4D97-AF65-F5344CB8AC3E}">
        <p14:creationId xmlns:p14="http://schemas.microsoft.com/office/powerpoint/2010/main" val="3452022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Rectangle 4"/>
          <p:cNvSpPr>
            <a:spLocks noChangeArrowheads="1"/>
          </p:cNvSpPr>
          <p:nvPr/>
        </p:nvSpPr>
        <p:spPr bwMode="auto">
          <a:xfrm>
            <a:off x="838200" y="685800"/>
            <a:ext cx="7391400" cy="5257800"/>
          </a:xfrm>
          <a:prstGeom prst="rect">
            <a:avLst/>
          </a:prstGeom>
          <a:noFill/>
          <a:ln>
            <a:noFill/>
          </a:ln>
          <a:effectLst/>
          <a:extLst>
            <a:ext uri="{909E8E84-426E-40DD-AFC4-6F175D3DCCD1}">
              <a14:hiddenFill xmlns:a14="http://schemas.microsoft.com/office/drawing/2010/main">
                <a:gradFill rotWithShape="0">
                  <a:gsLst>
                    <a:gs pos="0">
                      <a:srgbClr val="96AB94"/>
                    </a:gs>
                    <a:gs pos="17000">
                      <a:srgbClr val="D4DEFF"/>
                    </a:gs>
                    <a:gs pos="47000">
                      <a:srgbClr val="D4DEFF"/>
                    </a:gs>
                    <a:gs pos="100000">
                      <a:srgbClr val="8488C4"/>
                    </a:gs>
                  </a:gsLst>
                  <a:path path="shape">
                    <a:fillToRect l="50000" t="50000" r="50000" b="50000"/>
                  </a:path>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eaLnBrk="1" hangingPunct="1">
              <a:defRPr/>
            </a:pPr>
            <a:r>
              <a:rPr lang="en-US" altLang="en-US" sz="4000" b="1" dirty="0">
                <a:solidFill>
                  <a:schemeClr val="tx2"/>
                </a:solidFill>
                <a:latin typeface="Arial" panose="020B0604020202020204" pitchFamily="34" charset="0"/>
                <a:cs typeface="Arial" panose="020B0604020202020204" pitchFamily="34" charset="0"/>
              </a:rPr>
              <a:t>Pollution Sensitive Organisms </a:t>
            </a:r>
          </a:p>
          <a:p>
            <a:pPr algn="ctr" eaLnBrk="1" hangingPunct="1">
              <a:defRPr/>
            </a:pPr>
            <a:endParaRPr lang="en-US" altLang="en-US" sz="4000" b="1" dirty="0">
              <a:solidFill>
                <a:schemeClr val="tx2"/>
              </a:solidFill>
              <a:latin typeface="Arial" panose="020B0604020202020204" pitchFamily="34" charset="0"/>
              <a:cs typeface="Arial" panose="020B0604020202020204" pitchFamily="34" charset="0"/>
            </a:endParaRPr>
          </a:p>
          <a:p>
            <a:pPr marL="571500" indent="-571500" algn="ctr" eaLnBrk="1" hangingPunct="1">
              <a:buFont typeface="Wingdings" panose="05000000000000000000" pitchFamily="2" charset="2"/>
              <a:buChar char="ü"/>
              <a:defRPr/>
            </a:pPr>
            <a:r>
              <a:rPr lang="en-US" altLang="en-US" dirty="0">
                <a:solidFill>
                  <a:srgbClr val="0070C0"/>
                </a:solidFill>
                <a:latin typeface="Arial" panose="020B0604020202020204" pitchFamily="34" charset="0"/>
                <a:cs typeface="Arial" panose="020B0604020202020204" pitchFamily="34" charset="0"/>
              </a:rPr>
              <a:t>Require High Levels of Dissolved Oxygen</a:t>
            </a:r>
          </a:p>
          <a:p>
            <a:pPr marL="571500" indent="-571500" algn="ctr" eaLnBrk="1" hangingPunct="1">
              <a:buFont typeface="Wingdings" panose="05000000000000000000" pitchFamily="2" charset="2"/>
              <a:buChar char="ü"/>
              <a:defRPr/>
            </a:pPr>
            <a:endParaRPr lang="en-US" altLang="en-US" dirty="0">
              <a:solidFill>
                <a:srgbClr val="0070C0"/>
              </a:solidFill>
              <a:latin typeface="Arial" panose="020B0604020202020204" pitchFamily="34" charset="0"/>
              <a:cs typeface="Arial" panose="020B0604020202020204" pitchFamily="34" charset="0"/>
            </a:endParaRPr>
          </a:p>
          <a:p>
            <a:pPr marL="571500" indent="-571500" algn="ctr" eaLnBrk="1" hangingPunct="1">
              <a:buFont typeface="Wingdings" panose="05000000000000000000" pitchFamily="2" charset="2"/>
              <a:buChar char="ü"/>
              <a:defRPr/>
            </a:pPr>
            <a:r>
              <a:rPr lang="en-US" altLang="en-US" dirty="0">
                <a:solidFill>
                  <a:srgbClr val="0070C0"/>
                </a:solidFill>
                <a:latin typeface="Arial" panose="020B0604020202020204" pitchFamily="34" charset="0"/>
                <a:cs typeface="Arial" panose="020B0604020202020204" pitchFamily="34" charset="0"/>
              </a:rPr>
              <a:t>Found in Good Quality Water</a:t>
            </a:r>
          </a:p>
          <a:p>
            <a:pPr algn="ctr" eaLnBrk="1" hangingPunct="1">
              <a:defRPr/>
            </a:pPr>
            <a:endParaRPr lang="en-US" altLang="en-US" sz="4000" b="1" dirty="0">
              <a:solidFill>
                <a:srgbClr val="0070C0"/>
              </a:solidFill>
              <a:latin typeface="Arial" panose="020B0604020202020204" pitchFamily="34" charset="0"/>
              <a:cs typeface="Arial" panose="020B0604020202020204" pitchFamily="34" charset="0"/>
            </a:endParaRPr>
          </a:p>
          <a:p>
            <a:pPr algn="ctr" eaLnBrk="1" hangingPunct="1">
              <a:defRPr/>
            </a:pPr>
            <a:br>
              <a:rPr lang="en-US" altLang="en-US" sz="2800" i="1" dirty="0">
                <a:solidFill>
                  <a:schemeClr val="tx2"/>
                </a:solidFill>
                <a:effectLst>
                  <a:outerShdw blurRad="38100" dist="38100" dir="2700000" algn="tl">
                    <a:srgbClr val="FFFFFF"/>
                  </a:outerShdw>
                </a:effectLst>
              </a:rPr>
            </a:br>
            <a:endParaRPr lang="en-US" altLang="en-US" i="1" dirty="0">
              <a:solidFill>
                <a:schemeClr val="accent5"/>
              </a:solidFill>
              <a:effectLst>
                <a:outerShdw blurRad="38100" dist="38100" dir="2700000" algn="tl">
                  <a:srgbClr val="FFFFFF"/>
                </a:outerShdw>
              </a:effectLst>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0800" y="4419600"/>
            <a:ext cx="2438400" cy="2438400"/>
          </a:xfrm>
          <a:prstGeom prst="rect">
            <a:avLst/>
          </a:prstGeom>
        </p:spPr>
      </p:pic>
    </p:spTree>
    <p:extLst>
      <p:ext uri="{BB962C8B-B14F-4D97-AF65-F5344CB8AC3E}">
        <p14:creationId xmlns:p14="http://schemas.microsoft.com/office/powerpoint/2010/main" val="12061572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8" name="Rectangle 6"/>
          <p:cNvSpPr>
            <a:spLocks noChangeArrowheads="1"/>
          </p:cNvSpPr>
          <p:nvPr/>
        </p:nvSpPr>
        <p:spPr bwMode="auto">
          <a:xfrm>
            <a:off x="1143000" y="4461155"/>
            <a:ext cx="8001000"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lnSpc>
                <a:spcPct val="90000"/>
              </a:lnSpc>
              <a:spcBef>
                <a:spcPct val="20000"/>
              </a:spcBef>
              <a:buFont typeface="Wingdings" panose="05000000000000000000" pitchFamily="2" charset="2"/>
              <a:buChar char="§"/>
              <a:defRPr/>
            </a:pPr>
            <a:endParaRPr lang="en-US" altLang="en-US" sz="1800" b="1" dirty="0">
              <a:solidFill>
                <a:schemeClr val="accent5"/>
              </a:solidFill>
              <a:latin typeface="Arial" panose="020B0604020202020204" pitchFamily="34" charset="0"/>
            </a:endParaRPr>
          </a:p>
        </p:txBody>
      </p:sp>
      <p:sp>
        <p:nvSpPr>
          <p:cNvPr id="23561" name="Text Box 9"/>
          <p:cNvSpPr txBox="1">
            <a:spLocks noChangeArrowheads="1"/>
          </p:cNvSpPr>
          <p:nvPr/>
        </p:nvSpPr>
        <p:spPr bwMode="auto">
          <a:xfrm>
            <a:off x="237754" y="1075876"/>
            <a:ext cx="4600277" cy="3653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57200" indent="-457200" eaLnBrk="1" hangingPunct="1">
              <a:lnSpc>
                <a:spcPct val="90000"/>
              </a:lnSpc>
              <a:spcBef>
                <a:spcPct val="20000"/>
              </a:spcBef>
              <a:buFont typeface="Arial" panose="020B0604020202020204" pitchFamily="34" charset="0"/>
              <a:buChar char="•"/>
              <a:defRPr/>
            </a:pPr>
            <a:r>
              <a:rPr lang="en-US" sz="2600" dirty="0">
                <a:solidFill>
                  <a:schemeClr val="tx2"/>
                </a:solidFill>
              </a:rPr>
              <a:t>1/2 -1 1/2 inch in length (excluding tails)</a:t>
            </a:r>
          </a:p>
          <a:p>
            <a:pPr marL="457200" lvl="0" indent="-457200">
              <a:lnSpc>
                <a:spcPct val="90000"/>
              </a:lnSpc>
              <a:spcBef>
                <a:spcPct val="20000"/>
              </a:spcBef>
              <a:buFont typeface="Arial" panose="020B0604020202020204" pitchFamily="34" charset="0"/>
              <a:buChar char="•"/>
              <a:defRPr/>
            </a:pPr>
            <a:r>
              <a:rPr lang="en-US" sz="2600" dirty="0">
                <a:solidFill>
                  <a:schemeClr val="tx2"/>
                </a:solidFill>
              </a:rPr>
              <a:t>2 sets of wing pads, 2 tails, 2 prominent antennae, 2 claws at end of each leg</a:t>
            </a:r>
          </a:p>
          <a:p>
            <a:pPr marL="457200" lvl="0" indent="-457200">
              <a:lnSpc>
                <a:spcPct val="90000"/>
              </a:lnSpc>
              <a:spcBef>
                <a:spcPct val="20000"/>
              </a:spcBef>
              <a:buFont typeface="Arial" panose="020B0604020202020204" pitchFamily="34" charset="0"/>
              <a:buChar char="•"/>
              <a:defRPr/>
            </a:pPr>
            <a:r>
              <a:rPr lang="en-US" sz="2600" dirty="0">
                <a:solidFill>
                  <a:schemeClr val="tx2"/>
                </a:solidFill>
              </a:rPr>
              <a:t>Branched gills between legs on underside of body, “hairy armpits”</a:t>
            </a:r>
          </a:p>
          <a:p>
            <a:pPr marL="457200" indent="-457200" eaLnBrk="1" hangingPunct="1">
              <a:lnSpc>
                <a:spcPct val="90000"/>
              </a:lnSpc>
              <a:spcBef>
                <a:spcPct val="20000"/>
              </a:spcBef>
              <a:buFont typeface="Arial" panose="020B0604020202020204" pitchFamily="34" charset="0"/>
              <a:buChar char="•"/>
              <a:defRPr/>
            </a:pPr>
            <a:r>
              <a:rPr lang="en-US" sz="2600" dirty="0">
                <a:solidFill>
                  <a:schemeClr val="tx2"/>
                </a:solidFill>
              </a:rPr>
              <a:t>Yellow to dark brown </a:t>
            </a:r>
          </a:p>
        </p:txBody>
      </p:sp>
      <p:pic>
        <p:nvPicPr>
          <p:cNvPr id="9" name="Picture 8">
            <a:hlinkClick r:id="rId3"/>
          </p:cNvPr>
          <p:cNvPicPr>
            <a:picLocks noChangeAspect="1"/>
          </p:cNvPicPr>
          <p:nvPr/>
        </p:nvPicPr>
        <p:blipFill>
          <a:blip r:embed="rId4"/>
          <a:stretch>
            <a:fillRect/>
          </a:stretch>
        </p:blipFill>
        <p:spPr>
          <a:xfrm>
            <a:off x="3401548" y="4648199"/>
            <a:ext cx="2340905" cy="1741945"/>
          </a:xfrm>
          <a:prstGeom prst="rect">
            <a:avLst/>
          </a:prstGeom>
          <a:solidFill>
            <a:srgbClr val="FFFFFF">
              <a:shade val="85000"/>
            </a:srgbClr>
          </a:solidFill>
          <a:ln w="88900" cap="sq">
            <a:solidFill>
              <a:srgbClr val="FFFFFF"/>
            </a:solidFill>
            <a:miter lim="800000"/>
          </a:ln>
          <a:effectLst/>
          <a:scene3d>
            <a:camera prst="orthographicFront"/>
            <a:lightRig rig="twoPt" dir="t">
              <a:rot lat="0" lon="0" rev="7200000"/>
            </a:lightRig>
          </a:scene3d>
          <a:sp3d>
            <a:contourClr>
              <a:srgbClr val="FFFFFF"/>
            </a:contourClr>
          </a:sp3d>
        </p:spPr>
      </p:pic>
      <p:sp>
        <p:nvSpPr>
          <p:cNvPr id="10" name="Rectangle 4">
            <a:extLst>
              <a:ext uri="{FF2B5EF4-FFF2-40B4-BE49-F238E27FC236}">
                <a16:creationId xmlns:a16="http://schemas.microsoft.com/office/drawing/2014/main" id="{E2E2E1CB-1704-429D-ABF9-CB786FD115A4}"/>
              </a:ext>
            </a:extLst>
          </p:cNvPr>
          <p:cNvSpPr>
            <a:spLocks noChangeArrowheads="1"/>
          </p:cNvSpPr>
          <p:nvPr/>
        </p:nvSpPr>
        <p:spPr bwMode="auto">
          <a:xfrm>
            <a:off x="-23001" y="-158409"/>
            <a:ext cx="8650263" cy="954941"/>
          </a:xfrm>
          <a:prstGeom prst="rect">
            <a:avLst/>
          </a:prstGeom>
          <a:noFill/>
          <a:ln>
            <a:noFill/>
          </a:ln>
          <a:effectLst/>
          <a:extLst>
            <a:ext uri="{909E8E84-426E-40DD-AFC4-6F175D3DCCD1}">
              <a14:hiddenFill xmlns:a14="http://schemas.microsoft.com/office/drawing/2010/main">
                <a:gradFill rotWithShape="0">
                  <a:gsLst>
                    <a:gs pos="0">
                      <a:schemeClr val="accent1"/>
                    </a:gs>
                    <a:gs pos="100000">
                      <a:schemeClr val="bg1"/>
                    </a:gs>
                  </a:gsLst>
                  <a:path path="shape">
                    <a:fillToRect l="50000" t="50000" r="50000" b="50000"/>
                  </a:path>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defRPr/>
            </a:pPr>
            <a:r>
              <a:rPr lang="en-US" altLang="en-US" sz="4000" b="1" dirty="0">
                <a:solidFill>
                  <a:schemeClr val="bg1"/>
                </a:solidFill>
                <a:latin typeface="Arial" panose="020B0604020202020204" pitchFamily="34" charset="0"/>
                <a:cs typeface="Arial" panose="020B0604020202020204" pitchFamily="34" charset="0"/>
              </a:rPr>
              <a:t>Stonefly Nymph</a:t>
            </a:r>
          </a:p>
        </p:txBody>
      </p:sp>
      <p:pic>
        <p:nvPicPr>
          <p:cNvPr id="2" name="Picture 1">
            <a:extLst>
              <a:ext uri="{FF2B5EF4-FFF2-40B4-BE49-F238E27FC236}">
                <a16:creationId xmlns:a16="http://schemas.microsoft.com/office/drawing/2014/main" id="{EC366CF3-5C06-441E-8189-AF44D4949B6E}"/>
              </a:ext>
            </a:extLst>
          </p:cNvPr>
          <p:cNvPicPr>
            <a:picLocks noChangeAspect="1"/>
          </p:cNvPicPr>
          <p:nvPr/>
        </p:nvPicPr>
        <p:blipFill>
          <a:blip r:embed="rId5"/>
          <a:stretch>
            <a:fillRect/>
          </a:stretch>
        </p:blipFill>
        <p:spPr>
          <a:xfrm>
            <a:off x="5742453" y="629424"/>
            <a:ext cx="3212073" cy="5599151"/>
          </a:xfrm>
          <a:prstGeom prst="rect">
            <a:avLst/>
          </a:prstGeom>
        </p:spPr>
      </p:pic>
      <p:grpSp>
        <p:nvGrpSpPr>
          <p:cNvPr id="6" name="Group 5">
            <a:extLst>
              <a:ext uri="{FF2B5EF4-FFF2-40B4-BE49-F238E27FC236}">
                <a16:creationId xmlns:a16="http://schemas.microsoft.com/office/drawing/2014/main" id="{43B79C26-A5A1-45E9-BE6D-991282F38D57}"/>
              </a:ext>
            </a:extLst>
          </p:cNvPr>
          <p:cNvGrpSpPr/>
          <p:nvPr/>
        </p:nvGrpSpPr>
        <p:grpSpPr>
          <a:xfrm>
            <a:off x="7233399" y="6058779"/>
            <a:ext cx="2063001" cy="723021"/>
            <a:chOff x="7233399" y="6058779"/>
            <a:chExt cx="2063001" cy="723021"/>
          </a:xfrm>
        </p:grpSpPr>
        <p:pic>
          <p:nvPicPr>
            <p:cNvPr id="3" name="Picture 2">
              <a:extLst>
                <a:ext uri="{FF2B5EF4-FFF2-40B4-BE49-F238E27FC236}">
                  <a16:creationId xmlns:a16="http://schemas.microsoft.com/office/drawing/2014/main" id="{9501CA16-64CD-4A23-B171-1376E52BF014}"/>
                </a:ext>
              </a:extLst>
            </p:cNvPr>
            <p:cNvPicPr>
              <a:picLocks noChangeAspect="1"/>
            </p:cNvPicPr>
            <p:nvPr/>
          </p:nvPicPr>
          <p:blipFill>
            <a:blip r:embed="rId6">
              <a:clrChange>
                <a:clrFrom>
                  <a:srgbClr val="FFFFFE"/>
                </a:clrFrom>
                <a:clrTo>
                  <a:srgbClr val="FFFFFE">
                    <a:alpha val="0"/>
                  </a:srgbClr>
                </a:clrTo>
              </a:clrChange>
              <a:extLst>
                <a:ext uri="{BEBA8EAE-BF5A-486C-A8C5-ECC9F3942E4B}">
                  <a14:imgProps xmlns:a14="http://schemas.microsoft.com/office/drawing/2010/main">
                    <a14:imgLayer r:embed="rId7">
                      <a14:imgEffect>
                        <a14:brightnessContrast bright="40000" contrast="40000"/>
                      </a14:imgEffect>
                    </a14:imgLayer>
                  </a14:imgProps>
                </a:ext>
              </a:extLst>
            </a:blip>
            <a:stretch>
              <a:fillRect/>
            </a:stretch>
          </p:blipFill>
          <p:spPr>
            <a:xfrm>
              <a:off x="7233399" y="6058779"/>
              <a:ext cx="2063001" cy="723021"/>
            </a:xfrm>
            <a:prstGeom prst="rect">
              <a:avLst/>
            </a:prstGeom>
          </p:spPr>
        </p:pic>
        <p:sp>
          <p:nvSpPr>
            <p:cNvPr id="5" name="Rectangle 4">
              <a:extLst>
                <a:ext uri="{FF2B5EF4-FFF2-40B4-BE49-F238E27FC236}">
                  <a16:creationId xmlns:a16="http://schemas.microsoft.com/office/drawing/2014/main" id="{87F3B737-5C77-44A3-963C-ED9D1ABD7026}"/>
                </a:ext>
              </a:extLst>
            </p:cNvPr>
            <p:cNvSpPr/>
            <p:nvPr/>
          </p:nvSpPr>
          <p:spPr>
            <a:xfrm>
              <a:off x="7368376" y="6097758"/>
              <a:ext cx="1668265" cy="584775"/>
            </a:xfrm>
            <a:prstGeom prst="rect">
              <a:avLst/>
            </a:prstGeom>
          </p:spPr>
          <p:txBody>
            <a:bodyPr wrap="square">
              <a:spAutoFit/>
            </a:bodyPr>
            <a:lstStyle/>
            <a:p>
              <a:pPr algn="ctr"/>
              <a:r>
                <a:rPr lang="en-US" sz="1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Black" panose="020B0A04020102020204" pitchFamily="34" charset="0"/>
                </a:rPr>
                <a:t>POLLUTION</a:t>
              </a:r>
            </a:p>
            <a:p>
              <a:pPr algn="ctr"/>
              <a:r>
                <a:rPr lang="en-US" sz="1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Black" panose="020B0A04020102020204" pitchFamily="34" charset="0"/>
                </a:rPr>
                <a:t>SENSITIVE</a:t>
              </a:r>
            </a:p>
          </p:txBody>
        </p:sp>
      </p:grpSp>
      <p:sp>
        <p:nvSpPr>
          <p:cNvPr id="15" name="Similar to Lunged Snail">
            <a:extLst>
              <a:ext uri="{FF2B5EF4-FFF2-40B4-BE49-F238E27FC236}">
                <a16:creationId xmlns:a16="http://schemas.microsoft.com/office/drawing/2014/main" id="{CED04066-03CC-4B17-AA61-5C143C060298}"/>
              </a:ext>
            </a:extLst>
          </p:cNvPr>
          <p:cNvSpPr txBox="1"/>
          <p:nvPr/>
        </p:nvSpPr>
        <p:spPr>
          <a:xfrm>
            <a:off x="3534056" y="6370032"/>
            <a:ext cx="2075889" cy="4257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100">
                <a:latin typeface="Helvetica"/>
                <a:ea typeface="Helvetica"/>
                <a:cs typeface="Helvetica"/>
                <a:sym typeface="Helvetica"/>
              </a:defRPr>
            </a:lvl1pPr>
          </a:lstStyle>
          <a:p>
            <a:r>
              <a:rPr lang="en-US" dirty="0"/>
              <a:t>Similar to Mayfly</a:t>
            </a:r>
            <a:endParaRPr dirty="0"/>
          </a:p>
        </p:txBody>
      </p:sp>
      <p:sp>
        <p:nvSpPr>
          <p:cNvPr id="11" name="Oval 10">
            <a:extLst>
              <a:ext uri="{FF2B5EF4-FFF2-40B4-BE49-F238E27FC236}">
                <a16:creationId xmlns:a16="http://schemas.microsoft.com/office/drawing/2014/main" id="{49C1BC4D-2BEF-4C99-8BF2-48B7DAC86821}"/>
              </a:ext>
            </a:extLst>
          </p:cNvPr>
          <p:cNvSpPr/>
          <p:nvPr/>
        </p:nvSpPr>
        <p:spPr>
          <a:xfrm>
            <a:off x="6720676" y="1515824"/>
            <a:ext cx="1295400" cy="1954593"/>
          </a:xfrm>
          <a:prstGeom prst="ellipse">
            <a:avLst/>
          </a:prstGeom>
          <a:noFill/>
          <a:ln w="381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Arrow Connector 12">
            <a:extLst>
              <a:ext uri="{FF2B5EF4-FFF2-40B4-BE49-F238E27FC236}">
                <a16:creationId xmlns:a16="http://schemas.microsoft.com/office/drawing/2014/main" id="{7FFC5BFB-BA22-4B0B-A899-D99FBBAE975D}"/>
              </a:ext>
            </a:extLst>
          </p:cNvPr>
          <p:cNvCxnSpPr/>
          <p:nvPr/>
        </p:nvCxnSpPr>
        <p:spPr>
          <a:xfrm flipV="1">
            <a:off x="4724400" y="2120738"/>
            <a:ext cx="2133600" cy="1613062"/>
          </a:xfrm>
          <a:prstGeom prst="straightConnector1">
            <a:avLst/>
          </a:prstGeom>
          <a:ln w="57150">
            <a:tailEnd type="triangle"/>
          </a:ln>
          <a:effectLst/>
        </p:spPr>
        <p:style>
          <a:lnRef idx="1">
            <a:schemeClr val="dk1"/>
          </a:lnRef>
          <a:fillRef idx="0">
            <a:schemeClr val="dk1"/>
          </a:fillRef>
          <a:effectRef idx="0">
            <a:schemeClr val="dk1"/>
          </a:effectRef>
          <a:fontRef idx="minor">
            <a:schemeClr val="tx1"/>
          </a:fontRef>
        </p:style>
      </p:cxnSp>
      <p:sp>
        <p:nvSpPr>
          <p:cNvPr id="19" name="Oval 18">
            <a:extLst>
              <a:ext uri="{FF2B5EF4-FFF2-40B4-BE49-F238E27FC236}">
                <a16:creationId xmlns:a16="http://schemas.microsoft.com/office/drawing/2014/main" id="{18203994-E18D-4070-98DF-A7AE73A9DC42}"/>
              </a:ext>
            </a:extLst>
          </p:cNvPr>
          <p:cNvSpPr/>
          <p:nvPr/>
        </p:nvSpPr>
        <p:spPr>
          <a:xfrm>
            <a:off x="6705600" y="4241309"/>
            <a:ext cx="1295400" cy="1954593"/>
          </a:xfrm>
          <a:prstGeom prst="ellipse">
            <a:avLst/>
          </a:prstGeom>
          <a:noFill/>
          <a:ln w="381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257446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nline Media 4" title="[QUIZ] Aquatic Macroinvertebrates in Motion #9">
            <a:hlinkClick r:id="" action="ppaction://media"/>
            <a:extLst>
              <a:ext uri="{FF2B5EF4-FFF2-40B4-BE49-F238E27FC236}">
                <a16:creationId xmlns:a16="http://schemas.microsoft.com/office/drawing/2014/main" id="{ED525C95-7BFD-B38B-AD62-5773464DD1DC}"/>
              </a:ext>
            </a:extLst>
          </p:cNvPr>
          <p:cNvPicPr>
            <a:picLocks noRot="1" noChangeAspect="1"/>
          </p:cNvPicPr>
          <p:nvPr>
            <a:videoFile r:link="rId1"/>
          </p:nvPr>
        </p:nvPicPr>
        <p:blipFill>
          <a:blip r:embed="rId4"/>
          <a:stretch>
            <a:fillRect/>
          </a:stretch>
        </p:blipFill>
        <p:spPr>
          <a:xfrm>
            <a:off x="0" y="838200"/>
            <a:ext cx="9144000" cy="5166360"/>
          </a:xfrm>
          <a:prstGeom prst="rect">
            <a:avLst/>
          </a:prstGeom>
        </p:spPr>
      </p:pic>
    </p:spTree>
    <p:extLst>
      <p:ext uri="{BB962C8B-B14F-4D97-AF65-F5344CB8AC3E}">
        <p14:creationId xmlns:p14="http://schemas.microsoft.com/office/powerpoint/2010/main" val="935913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9">
            <a:extLst>
              <a:ext uri="{FF2B5EF4-FFF2-40B4-BE49-F238E27FC236}">
                <a16:creationId xmlns:a16="http://schemas.microsoft.com/office/drawing/2014/main" id="{C8096400-0F4F-4833-8052-95154E6D3140}"/>
              </a:ext>
            </a:extLst>
          </p:cNvPr>
          <p:cNvSpPr txBox="1">
            <a:spLocks noChangeArrowheads="1"/>
          </p:cNvSpPr>
          <p:nvPr/>
        </p:nvSpPr>
        <p:spPr bwMode="auto">
          <a:xfrm>
            <a:off x="237754" y="1075876"/>
            <a:ext cx="4600277" cy="2132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57200" indent="-457200">
              <a:lnSpc>
                <a:spcPct val="90000"/>
              </a:lnSpc>
              <a:spcBef>
                <a:spcPct val="20000"/>
              </a:spcBef>
              <a:buFont typeface="Arial" panose="020B0604020202020204" pitchFamily="34" charset="0"/>
              <a:buChar char="•"/>
              <a:defRPr/>
            </a:pPr>
            <a:r>
              <a:rPr lang="en-US" sz="2600" dirty="0">
                <a:solidFill>
                  <a:schemeClr val="tx2"/>
                </a:solidFill>
              </a:rPr>
              <a:t>Up to 3/4 inch </a:t>
            </a:r>
          </a:p>
          <a:p>
            <a:pPr marL="457200" lvl="0" indent="-457200">
              <a:lnSpc>
                <a:spcPct val="90000"/>
              </a:lnSpc>
              <a:spcBef>
                <a:spcPct val="20000"/>
              </a:spcBef>
              <a:buFont typeface="Arial" panose="020B0604020202020204" pitchFamily="34" charset="0"/>
              <a:buChar char="•"/>
              <a:defRPr/>
            </a:pPr>
            <a:r>
              <a:rPr lang="en-US" sz="2600" dirty="0">
                <a:solidFill>
                  <a:schemeClr val="tx2"/>
                </a:solidFill>
              </a:rPr>
              <a:t>Slender antennae, one claw on each leg </a:t>
            </a:r>
          </a:p>
          <a:p>
            <a:pPr marL="457200" lvl="0" indent="-457200">
              <a:lnSpc>
                <a:spcPct val="90000"/>
              </a:lnSpc>
              <a:spcBef>
                <a:spcPct val="20000"/>
              </a:spcBef>
              <a:buFont typeface="Arial" panose="020B0604020202020204" pitchFamily="34" charset="0"/>
              <a:buChar char="•"/>
              <a:defRPr/>
            </a:pPr>
            <a:r>
              <a:rPr lang="en-US" sz="2600" dirty="0">
                <a:solidFill>
                  <a:schemeClr val="tx2"/>
                </a:solidFill>
              </a:rPr>
              <a:t>Usually three tails </a:t>
            </a:r>
          </a:p>
          <a:p>
            <a:pPr marL="457200" lvl="0" indent="-457200">
              <a:lnSpc>
                <a:spcPct val="90000"/>
              </a:lnSpc>
              <a:spcBef>
                <a:spcPct val="20000"/>
              </a:spcBef>
              <a:buFont typeface="Arial" panose="020B0604020202020204" pitchFamily="34" charset="0"/>
              <a:buChar char="•"/>
              <a:defRPr/>
            </a:pPr>
            <a:r>
              <a:rPr lang="en-US" sz="2600" dirty="0">
                <a:solidFill>
                  <a:schemeClr val="tx2"/>
                </a:solidFill>
              </a:rPr>
              <a:t>Gills on abdomen</a:t>
            </a:r>
          </a:p>
        </p:txBody>
      </p:sp>
      <p:sp>
        <p:nvSpPr>
          <p:cNvPr id="35845" name="Text Box 7"/>
          <p:cNvSpPr txBox="1">
            <a:spLocks noChangeArrowheads="1"/>
          </p:cNvSpPr>
          <p:nvPr/>
        </p:nvSpPr>
        <p:spPr bwMode="auto">
          <a:xfrm>
            <a:off x="1371600" y="1752600"/>
            <a:ext cx="18288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50000"/>
              </a:spcBef>
              <a:buFontTx/>
              <a:buNone/>
            </a:pPr>
            <a:endParaRPr lang="en-US" altLang="en-US" sz="1000" dirty="0">
              <a:latin typeface="Arial" panose="020B0604020202020204" pitchFamily="34" charset="0"/>
            </a:endParaRPr>
          </a:p>
        </p:txBody>
      </p:sp>
      <p:pic>
        <p:nvPicPr>
          <p:cNvPr id="2" name="Picture 1">
            <a:hlinkClick r:id="rId3" action="ppaction://hlinkfile"/>
          </p:cNvPr>
          <p:cNvPicPr>
            <a:picLocks noChangeAspect="1"/>
          </p:cNvPicPr>
          <p:nvPr/>
        </p:nvPicPr>
        <p:blipFill>
          <a:blip r:embed="rId4"/>
          <a:stretch>
            <a:fillRect/>
          </a:stretch>
        </p:blipFill>
        <p:spPr>
          <a:xfrm>
            <a:off x="2794995" y="3402928"/>
            <a:ext cx="3554011" cy="2655851"/>
          </a:xfrm>
          <a:prstGeom prst="rect">
            <a:avLst/>
          </a:prstGeom>
          <a:solidFill>
            <a:srgbClr val="FFFFFF">
              <a:shade val="85000"/>
            </a:srgbClr>
          </a:solidFill>
          <a:ln w="88900" cap="sq">
            <a:solidFill>
              <a:srgbClr val="FFFFFF"/>
            </a:solidFill>
            <a:miter lim="800000"/>
          </a:ln>
          <a:effectLst/>
          <a:scene3d>
            <a:camera prst="orthographicFront"/>
            <a:lightRig rig="twoPt" dir="t">
              <a:rot lat="0" lon="0" rev="7200000"/>
            </a:lightRig>
          </a:scene3d>
          <a:sp3d>
            <a:contourClr>
              <a:srgbClr val="FFFFFF"/>
            </a:contourClr>
          </a:sp3d>
        </p:spPr>
      </p:pic>
      <p:sp>
        <p:nvSpPr>
          <p:cNvPr id="10" name="Rectangle 4">
            <a:extLst>
              <a:ext uri="{FF2B5EF4-FFF2-40B4-BE49-F238E27FC236}">
                <a16:creationId xmlns:a16="http://schemas.microsoft.com/office/drawing/2014/main" id="{14425105-2D76-4D7A-98DB-8B81134B1305}"/>
              </a:ext>
            </a:extLst>
          </p:cNvPr>
          <p:cNvSpPr>
            <a:spLocks noChangeArrowheads="1"/>
          </p:cNvSpPr>
          <p:nvPr/>
        </p:nvSpPr>
        <p:spPr bwMode="auto">
          <a:xfrm>
            <a:off x="-23001" y="-158409"/>
            <a:ext cx="8650263" cy="954941"/>
          </a:xfrm>
          <a:prstGeom prst="rect">
            <a:avLst/>
          </a:prstGeom>
          <a:noFill/>
          <a:ln>
            <a:noFill/>
          </a:ln>
          <a:effectLst/>
          <a:extLst>
            <a:ext uri="{909E8E84-426E-40DD-AFC4-6F175D3DCCD1}">
              <a14:hiddenFill xmlns:a14="http://schemas.microsoft.com/office/drawing/2010/main">
                <a:gradFill rotWithShape="0">
                  <a:gsLst>
                    <a:gs pos="0">
                      <a:schemeClr val="accent1"/>
                    </a:gs>
                    <a:gs pos="100000">
                      <a:schemeClr val="bg1"/>
                    </a:gs>
                  </a:gsLst>
                  <a:path path="shape">
                    <a:fillToRect l="50000" t="50000" r="50000" b="50000"/>
                  </a:path>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defRPr/>
            </a:pPr>
            <a:r>
              <a:rPr lang="en-US" altLang="en-US" sz="4000" b="1" dirty="0">
                <a:solidFill>
                  <a:schemeClr val="bg1"/>
                </a:solidFill>
                <a:latin typeface="Arial" panose="020B0604020202020204" pitchFamily="34" charset="0"/>
                <a:cs typeface="Arial" panose="020B0604020202020204" pitchFamily="34" charset="0"/>
              </a:rPr>
              <a:t>Mayfly Nymph</a:t>
            </a:r>
          </a:p>
        </p:txBody>
      </p:sp>
      <p:pic>
        <p:nvPicPr>
          <p:cNvPr id="5" name="Picture 4">
            <a:hlinkClick r:id="rId5" action="ppaction://hlinkfile"/>
            <a:extLst>
              <a:ext uri="{FF2B5EF4-FFF2-40B4-BE49-F238E27FC236}">
                <a16:creationId xmlns:a16="http://schemas.microsoft.com/office/drawing/2014/main" id="{7DD7FEDC-563D-4868-AC62-93C7379488FB}"/>
              </a:ext>
            </a:extLst>
          </p:cNvPr>
          <p:cNvPicPr>
            <a:picLocks noChangeAspect="1"/>
          </p:cNvPicPr>
          <p:nvPr/>
        </p:nvPicPr>
        <p:blipFill rotWithShape="1">
          <a:blip r:embed="rId6">
            <a:clrChange>
              <a:clrFrom>
                <a:srgbClr val="FFFFFF"/>
              </a:clrFrom>
              <a:clrTo>
                <a:srgbClr val="FFFFFF">
                  <a:alpha val="0"/>
                </a:srgbClr>
              </a:clrTo>
            </a:clrChange>
            <a:extLst>
              <a:ext uri="{BEBA8EAE-BF5A-486C-A8C5-ECC9F3942E4B}">
                <a14:imgProps xmlns:a14="http://schemas.microsoft.com/office/drawing/2010/main">
                  <a14:imgLayer r:embed="rId7">
                    <a14:imgEffect>
                      <a14:brightnessContrast bright="20000" contrast="-40000"/>
                    </a14:imgEffect>
                  </a14:imgLayer>
                </a14:imgProps>
              </a:ext>
            </a:extLst>
          </a:blip>
          <a:srcRect l="9894" b="8694"/>
          <a:stretch/>
        </p:blipFill>
        <p:spPr>
          <a:xfrm rot="5400000">
            <a:off x="4629994" y="2302447"/>
            <a:ext cx="6362864" cy="3278454"/>
          </a:xfrm>
          <a:prstGeom prst="rect">
            <a:avLst/>
          </a:prstGeom>
        </p:spPr>
      </p:pic>
      <p:grpSp>
        <p:nvGrpSpPr>
          <p:cNvPr id="12" name="Group 11">
            <a:extLst>
              <a:ext uri="{FF2B5EF4-FFF2-40B4-BE49-F238E27FC236}">
                <a16:creationId xmlns:a16="http://schemas.microsoft.com/office/drawing/2014/main" id="{E2B1E213-DEFE-4237-A34C-7ADA72A938DF}"/>
              </a:ext>
            </a:extLst>
          </p:cNvPr>
          <p:cNvGrpSpPr/>
          <p:nvPr/>
        </p:nvGrpSpPr>
        <p:grpSpPr>
          <a:xfrm>
            <a:off x="7233399" y="6058779"/>
            <a:ext cx="2063001" cy="723021"/>
            <a:chOff x="7233399" y="6058779"/>
            <a:chExt cx="2063001" cy="723021"/>
          </a:xfrm>
        </p:grpSpPr>
        <p:pic>
          <p:nvPicPr>
            <p:cNvPr id="13" name="Picture 12">
              <a:extLst>
                <a:ext uri="{FF2B5EF4-FFF2-40B4-BE49-F238E27FC236}">
                  <a16:creationId xmlns:a16="http://schemas.microsoft.com/office/drawing/2014/main" id="{7043C399-A795-4331-8877-D7DD5697EC2B}"/>
                </a:ext>
              </a:extLst>
            </p:cNvPr>
            <p:cNvPicPr>
              <a:picLocks noChangeAspect="1"/>
            </p:cNvPicPr>
            <p:nvPr/>
          </p:nvPicPr>
          <p:blipFill>
            <a:blip r:embed="rId8">
              <a:clrChange>
                <a:clrFrom>
                  <a:srgbClr val="FFFFFE"/>
                </a:clrFrom>
                <a:clrTo>
                  <a:srgbClr val="FFFFFE">
                    <a:alpha val="0"/>
                  </a:srgbClr>
                </a:clrTo>
              </a:clrChange>
              <a:extLst>
                <a:ext uri="{BEBA8EAE-BF5A-486C-A8C5-ECC9F3942E4B}">
                  <a14:imgProps xmlns:a14="http://schemas.microsoft.com/office/drawing/2010/main">
                    <a14:imgLayer r:embed="rId9">
                      <a14:imgEffect>
                        <a14:brightnessContrast bright="40000" contrast="40000"/>
                      </a14:imgEffect>
                    </a14:imgLayer>
                  </a14:imgProps>
                </a:ext>
              </a:extLst>
            </a:blip>
            <a:stretch>
              <a:fillRect/>
            </a:stretch>
          </p:blipFill>
          <p:spPr>
            <a:xfrm>
              <a:off x="7233399" y="6058779"/>
              <a:ext cx="2063001" cy="723021"/>
            </a:xfrm>
            <a:prstGeom prst="rect">
              <a:avLst/>
            </a:prstGeom>
          </p:spPr>
        </p:pic>
        <p:sp>
          <p:nvSpPr>
            <p:cNvPr id="14" name="Rectangle 13">
              <a:extLst>
                <a:ext uri="{FF2B5EF4-FFF2-40B4-BE49-F238E27FC236}">
                  <a16:creationId xmlns:a16="http://schemas.microsoft.com/office/drawing/2014/main" id="{182DF88C-EF4C-4C55-B0E7-3FDF870DD0FE}"/>
                </a:ext>
              </a:extLst>
            </p:cNvPr>
            <p:cNvSpPr/>
            <p:nvPr/>
          </p:nvSpPr>
          <p:spPr>
            <a:xfrm>
              <a:off x="7368376" y="6097758"/>
              <a:ext cx="1668265" cy="584775"/>
            </a:xfrm>
            <a:prstGeom prst="rect">
              <a:avLst/>
            </a:prstGeom>
          </p:spPr>
          <p:txBody>
            <a:bodyPr wrap="square">
              <a:spAutoFit/>
            </a:bodyPr>
            <a:lstStyle/>
            <a:p>
              <a:pPr algn="ctr"/>
              <a:r>
                <a:rPr lang="en-US" sz="1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Black" panose="020B0A04020102020204" pitchFamily="34" charset="0"/>
                </a:rPr>
                <a:t>POLLUTION</a:t>
              </a:r>
            </a:p>
            <a:p>
              <a:pPr algn="ctr"/>
              <a:r>
                <a:rPr lang="en-US" sz="1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Black" panose="020B0A04020102020204" pitchFamily="34" charset="0"/>
                </a:rPr>
                <a:t>SENSITIVE</a:t>
              </a:r>
            </a:p>
          </p:txBody>
        </p:sp>
      </p:grpSp>
      <p:sp>
        <p:nvSpPr>
          <p:cNvPr id="17" name="Similar to Lunged Snail">
            <a:extLst>
              <a:ext uri="{FF2B5EF4-FFF2-40B4-BE49-F238E27FC236}">
                <a16:creationId xmlns:a16="http://schemas.microsoft.com/office/drawing/2014/main" id="{AD4DB853-DD41-4F08-8C2D-63C580EA9576}"/>
              </a:ext>
            </a:extLst>
          </p:cNvPr>
          <p:cNvSpPr txBox="1"/>
          <p:nvPr/>
        </p:nvSpPr>
        <p:spPr>
          <a:xfrm>
            <a:off x="3337687" y="6321818"/>
            <a:ext cx="2468626" cy="4257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100">
                <a:latin typeface="Helvetica"/>
                <a:ea typeface="Helvetica"/>
                <a:cs typeface="Helvetica"/>
                <a:sym typeface="Helvetica"/>
              </a:defRPr>
            </a:lvl1pPr>
          </a:lstStyle>
          <a:p>
            <a:r>
              <a:rPr lang="en-US" dirty="0"/>
              <a:t>Similar to Stonefly</a:t>
            </a:r>
            <a:endParaRPr dirty="0"/>
          </a:p>
        </p:txBody>
      </p:sp>
      <p:sp>
        <p:nvSpPr>
          <p:cNvPr id="16" name="Oval 15">
            <a:extLst>
              <a:ext uri="{FF2B5EF4-FFF2-40B4-BE49-F238E27FC236}">
                <a16:creationId xmlns:a16="http://schemas.microsoft.com/office/drawing/2014/main" id="{15058DB1-73C6-4E92-8EC7-6B689C2BCBF1}"/>
              </a:ext>
            </a:extLst>
          </p:cNvPr>
          <p:cNvSpPr/>
          <p:nvPr/>
        </p:nvSpPr>
        <p:spPr>
          <a:xfrm>
            <a:off x="7010400" y="2884535"/>
            <a:ext cx="1295400" cy="1954593"/>
          </a:xfrm>
          <a:prstGeom prst="ellipse">
            <a:avLst/>
          </a:prstGeom>
          <a:noFill/>
          <a:ln w="381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DB71209A-C5D4-4516-B88B-A4BBF1726256}"/>
              </a:ext>
            </a:extLst>
          </p:cNvPr>
          <p:cNvSpPr/>
          <p:nvPr/>
        </p:nvSpPr>
        <p:spPr>
          <a:xfrm>
            <a:off x="7118658" y="4389010"/>
            <a:ext cx="1079088" cy="1954593"/>
          </a:xfrm>
          <a:prstGeom prst="ellipse">
            <a:avLst/>
          </a:prstGeom>
          <a:noFill/>
          <a:ln w="381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494965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E565108-03D0-489C-A5AB-F1DFA22B3B67}"/>
              </a:ext>
            </a:extLst>
          </p:cNvPr>
          <p:cNvSpPr txBox="1">
            <a:spLocks/>
          </p:cNvSpPr>
          <p:nvPr/>
        </p:nvSpPr>
        <p:spPr>
          <a:xfrm>
            <a:off x="76200" y="0"/>
            <a:ext cx="8686800" cy="609600"/>
          </a:xfrm>
          <a:prstGeom prst="rect">
            <a:avLst/>
          </a:prstGeom>
        </p:spPr>
        <p:txBody>
          <a:bodyPr/>
          <a:lstStyle>
            <a:lvl1pPr algn="l" rtl="0" eaLnBrk="1" fontAlgn="base" hangingPunct="1">
              <a:spcBef>
                <a:spcPct val="0"/>
              </a:spcBef>
              <a:spcAft>
                <a:spcPct val="0"/>
              </a:spcAft>
              <a:defRPr sz="2400" b="0" i="0" u="none" kern="1200">
                <a:solidFill>
                  <a:schemeClr val="bg1"/>
                </a:solidFill>
                <a:latin typeface="Lato" pitchFamily="34" charset="-94"/>
                <a:ea typeface="+mj-ea"/>
                <a:cs typeface="+mj-cs"/>
              </a:defRPr>
            </a:lvl1pPr>
            <a:lvl2pPr algn="l" rtl="0" eaLnBrk="1" fontAlgn="base" hangingPunct="1">
              <a:spcBef>
                <a:spcPct val="0"/>
              </a:spcBef>
              <a:spcAft>
                <a:spcPct val="0"/>
              </a:spcAft>
              <a:defRPr sz="2400">
                <a:solidFill>
                  <a:schemeClr val="bg1"/>
                </a:solidFill>
                <a:latin typeface="Lato" pitchFamily="34" charset="-94"/>
              </a:defRPr>
            </a:lvl2pPr>
            <a:lvl3pPr algn="l" rtl="0" eaLnBrk="1" fontAlgn="base" hangingPunct="1">
              <a:spcBef>
                <a:spcPct val="0"/>
              </a:spcBef>
              <a:spcAft>
                <a:spcPct val="0"/>
              </a:spcAft>
              <a:defRPr sz="2400">
                <a:solidFill>
                  <a:schemeClr val="bg1"/>
                </a:solidFill>
                <a:latin typeface="Lato" pitchFamily="34" charset="-94"/>
              </a:defRPr>
            </a:lvl3pPr>
            <a:lvl4pPr algn="l" rtl="0" eaLnBrk="1" fontAlgn="base" hangingPunct="1">
              <a:spcBef>
                <a:spcPct val="0"/>
              </a:spcBef>
              <a:spcAft>
                <a:spcPct val="0"/>
              </a:spcAft>
              <a:defRPr sz="2400">
                <a:solidFill>
                  <a:schemeClr val="bg1"/>
                </a:solidFill>
                <a:latin typeface="Lato" pitchFamily="34" charset="-94"/>
              </a:defRPr>
            </a:lvl4pPr>
            <a:lvl5pPr algn="l" rtl="0" eaLnBrk="1" fontAlgn="base" hangingPunct="1">
              <a:spcBef>
                <a:spcPct val="0"/>
              </a:spcBef>
              <a:spcAft>
                <a:spcPct val="0"/>
              </a:spcAft>
              <a:defRPr sz="2400">
                <a:solidFill>
                  <a:schemeClr val="bg1"/>
                </a:solidFill>
                <a:latin typeface="Lato" pitchFamily="34" charset="-94"/>
              </a:defRPr>
            </a:lvl5pPr>
            <a:lvl6pPr marL="457200" algn="l" rtl="0" eaLnBrk="1" fontAlgn="base" hangingPunct="1">
              <a:spcBef>
                <a:spcPct val="0"/>
              </a:spcBef>
              <a:spcAft>
                <a:spcPct val="0"/>
              </a:spcAft>
              <a:defRPr sz="2000">
                <a:solidFill>
                  <a:schemeClr val="accent1"/>
                </a:solidFill>
                <a:latin typeface="Gotham Medium" pitchFamily="2" charset="-94"/>
              </a:defRPr>
            </a:lvl6pPr>
            <a:lvl7pPr marL="914400" algn="l" rtl="0" eaLnBrk="1" fontAlgn="base" hangingPunct="1">
              <a:spcBef>
                <a:spcPct val="0"/>
              </a:spcBef>
              <a:spcAft>
                <a:spcPct val="0"/>
              </a:spcAft>
              <a:defRPr sz="2000">
                <a:solidFill>
                  <a:schemeClr val="accent1"/>
                </a:solidFill>
                <a:latin typeface="Gotham Medium" pitchFamily="2" charset="-94"/>
              </a:defRPr>
            </a:lvl7pPr>
            <a:lvl8pPr marL="1371600" algn="l" rtl="0" eaLnBrk="1" fontAlgn="base" hangingPunct="1">
              <a:spcBef>
                <a:spcPct val="0"/>
              </a:spcBef>
              <a:spcAft>
                <a:spcPct val="0"/>
              </a:spcAft>
              <a:defRPr sz="2000">
                <a:solidFill>
                  <a:schemeClr val="accent1"/>
                </a:solidFill>
                <a:latin typeface="Gotham Medium" pitchFamily="2" charset="-94"/>
              </a:defRPr>
            </a:lvl8pPr>
            <a:lvl9pPr marL="1828800" algn="l" rtl="0" eaLnBrk="1" fontAlgn="base" hangingPunct="1">
              <a:spcBef>
                <a:spcPct val="0"/>
              </a:spcBef>
              <a:spcAft>
                <a:spcPct val="0"/>
              </a:spcAft>
              <a:defRPr sz="2000">
                <a:solidFill>
                  <a:schemeClr val="accent1"/>
                </a:solidFill>
                <a:latin typeface="Gotham Medium" pitchFamily="2" charset="-94"/>
              </a:defRPr>
            </a:lvl9pPr>
          </a:lstStyle>
          <a:p>
            <a:r>
              <a:rPr lang="en-US" sz="3600" b="1" dirty="0">
                <a:latin typeface="Arial" panose="020B0604020202020204" pitchFamily="34" charset="0"/>
                <a:cs typeface="Arial" panose="020B0604020202020204" pitchFamily="34" charset="0"/>
              </a:rPr>
              <a:t>INTRODUCTIONS</a:t>
            </a:r>
            <a:endParaRPr lang="en-US" sz="1800" dirty="0"/>
          </a:p>
        </p:txBody>
      </p:sp>
      <p:sp>
        <p:nvSpPr>
          <p:cNvPr id="3" name="Text Placeholder 6">
            <a:extLst>
              <a:ext uri="{FF2B5EF4-FFF2-40B4-BE49-F238E27FC236}">
                <a16:creationId xmlns:a16="http://schemas.microsoft.com/office/drawing/2014/main" id="{14BD4E6C-9214-4166-9E7E-12AC90EEFC30}"/>
              </a:ext>
            </a:extLst>
          </p:cNvPr>
          <p:cNvSpPr txBox="1">
            <a:spLocks/>
          </p:cNvSpPr>
          <p:nvPr/>
        </p:nvSpPr>
        <p:spPr>
          <a:xfrm>
            <a:off x="2112155" y="838200"/>
            <a:ext cx="4614890" cy="2928958"/>
          </a:xfrm>
          <a:prstGeom prst="rect">
            <a:avLst/>
          </a:prstGeom>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dirty="0"/>
              <a:t>Who are you?</a:t>
            </a:r>
          </a:p>
          <a:p>
            <a:pPr algn="ctr"/>
            <a:r>
              <a:rPr lang="en-US" sz="3200" dirty="0"/>
              <a:t>Why are you here?</a:t>
            </a:r>
          </a:p>
          <a:p>
            <a:pPr algn="ctr"/>
            <a:r>
              <a:rPr lang="en-US" sz="3200" dirty="0"/>
              <a:t>Where will you monitor?</a:t>
            </a:r>
          </a:p>
        </p:txBody>
      </p:sp>
      <p:pic>
        <p:nvPicPr>
          <p:cNvPr id="7" name="Picture 6">
            <a:extLst>
              <a:ext uri="{FF2B5EF4-FFF2-40B4-BE49-F238E27FC236}">
                <a16:creationId xmlns:a16="http://schemas.microsoft.com/office/drawing/2014/main" id="{A4CBA9A5-AC25-4EE3-9771-1E648FBA75A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877623" y="2514600"/>
            <a:ext cx="5388754" cy="404156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24252362"/>
      </p:ext>
    </p:extLst>
  </p:cSld>
  <p:clrMapOvr>
    <a:masterClrMapping/>
  </p:clrMapOvr>
  <p:transition advClick="0" advTm="4205"/>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Mayflies in Motion">
            <a:hlinkClick r:id="" action="ppaction://media"/>
            <a:extLst>
              <a:ext uri="{FF2B5EF4-FFF2-40B4-BE49-F238E27FC236}">
                <a16:creationId xmlns:a16="http://schemas.microsoft.com/office/drawing/2014/main" id="{0B9105DA-D808-4074-A771-502ED1C75B3E}"/>
              </a:ext>
            </a:extLst>
          </p:cNvPr>
          <p:cNvPicPr>
            <a:picLocks noRot="1" noChangeAspect="1"/>
          </p:cNvPicPr>
          <p:nvPr>
            <a:videoFile r:link="rId1"/>
          </p:nvPr>
        </p:nvPicPr>
        <p:blipFill>
          <a:blip r:embed="rId4"/>
          <a:stretch>
            <a:fillRect/>
          </a:stretch>
        </p:blipFill>
        <p:spPr>
          <a:xfrm>
            <a:off x="-13488" y="838200"/>
            <a:ext cx="9157488" cy="5173979"/>
          </a:xfrm>
          <a:prstGeom prst="rect">
            <a:avLst/>
          </a:prstGeom>
        </p:spPr>
      </p:pic>
    </p:spTree>
    <p:extLst>
      <p:ext uri="{BB962C8B-B14F-4D97-AF65-F5344CB8AC3E}">
        <p14:creationId xmlns:p14="http://schemas.microsoft.com/office/powerpoint/2010/main" val="1018740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211B50A-CFFF-487D-9429-8C08BCBCFF9F}"/>
              </a:ext>
            </a:extLst>
          </p:cNvPr>
          <p:cNvPicPr>
            <a:picLocks noChangeAspect="1"/>
          </p:cNvPicPr>
          <p:nvPr/>
        </p:nvPicPr>
        <p:blipFill>
          <a:blip r:embed="rId3"/>
          <a:stretch>
            <a:fillRect/>
          </a:stretch>
        </p:blipFill>
        <p:spPr>
          <a:xfrm>
            <a:off x="-107359" y="1069981"/>
            <a:ext cx="9144000" cy="4928510"/>
          </a:xfrm>
          <a:prstGeom prst="rect">
            <a:avLst/>
          </a:prstGeom>
        </p:spPr>
      </p:pic>
      <p:sp>
        <p:nvSpPr>
          <p:cNvPr id="3" name="Rectangle 4">
            <a:extLst>
              <a:ext uri="{FF2B5EF4-FFF2-40B4-BE49-F238E27FC236}">
                <a16:creationId xmlns:a16="http://schemas.microsoft.com/office/drawing/2014/main" id="{E54D5D2B-AC93-447F-A64F-C353230A66F9}"/>
              </a:ext>
            </a:extLst>
          </p:cNvPr>
          <p:cNvSpPr>
            <a:spLocks noChangeArrowheads="1"/>
          </p:cNvSpPr>
          <p:nvPr/>
        </p:nvSpPr>
        <p:spPr bwMode="auto">
          <a:xfrm>
            <a:off x="-23001" y="-158409"/>
            <a:ext cx="8650263" cy="954941"/>
          </a:xfrm>
          <a:prstGeom prst="rect">
            <a:avLst/>
          </a:prstGeom>
          <a:noFill/>
          <a:ln>
            <a:noFill/>
          </a:ln>
          <a:effectLst/>
          <a:extLst>
            <a:ext uri="{909E8E84-426E-40DD-AFC4-6F175D3DCCD1}">
              <a14:hiddenFill xmlns:a14="http://schemas.microsoft.com/office/drawing/2010/main">
                <a:gradFill rotWithShape="0">
                  <a:gsLst>
                    <a:gs pos="0">
                      <a:schemeClr val="accent1"/>
                    </a:gs>
                    <a:gs pos="100000">
                      <a:schemeClr val="bg1"/>
                    </a:gs>
                  </a:gsLst>
                  <a:path path="shape">
                    <a:fillToRect l="50000" t="50000" r="50000" b="50000"/>
                  </a:path>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defRPr/>
            </a:pPr>
            <a:r>
              <a:rPr lang="en-US" altLang="en-US" sz="4000" b="1" dirty="0">
                <a:solidFill>
                  <a:schemeClr val="bg1"/>
                </a:solidFill>
                <a:latin typeface="Arial" panose="020B0604020202020204" pitchFamily="34" charset="0"/>
                <a:cs typeface="Arial" panose="020B0604020202020204" pitchFamily="34" charset="0"/>
              </a:rPr>
              <a:t>Stonefly vs Mayfly</a:t>
            </a:r>
          </a:p>
        </p:txBody>
      </p:sp>
      <p:sp>
        <p:nvSpPr>
          <p:cNvPr id="10" name="Rectangle 9">
            <a:extLst>
              <a:ext uri="{FF2B5EF4-FFF2-40B4-BE49-F238E27FC236}">
                <a16:creationId xmlns:a16="http://schemas.microsoft.com/office/drawing/2014/main" id="{6CE13103-AA64-446C-B792-E311EF044301}"/>
              </a:ext>
            </a:extLst>
          </p:cNvPr>
          <p:cNvSpPr/>
          <p:nvPr/>
        </p:nvSpPr>
        <p:spPr>
          <a:xfrm rot="1796300">
            <a:off x="5637384" y="2402116"/>
            <a:ext cx="1219200" cy="24578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C3CA9DC4-7615-4BCA-A49B-F022971C889A}"/>
              </a:ext>
            </a:extLst>
          </p:cNvPr>
          <p:cNvGrpSpPr/>
          <p:nvPr/>
        </p:nvGrpSpPr>
        <p:grpSpPr>
          <a:xfrm>
            <a:off x="7233399" y="6058779"/>
            <a:ext cx="2063001" cy="723021"/>
            <a:chOff x="7233399" y="6058779"/>
            <a:chExt cx="2063001" cy="723021"/>
          </a:xfrm>
        </p:grpSpPr>
        <p:pic>
          <p:nvPicPr>
            <p:cNvPr id="5" name="Picture 4">
              <a:extLst>
                <a:ext uri="{FF2B5EF4-FFF2-40B4-BE49-F238E27FC236}">
                  <a16:creationId xmlns:a16="http://schemas.microsoft.com/office/drawing/2014/main" id="{C67E12EF-641E-4A12-8A55-A799DBD3086E}"/>
                </a:ext>
              </a:extLst>
            </p:cNvPr>
            <p:cNvPicPr>
              <a:picLocks noChangeAspect="1"/>
            </p:cNvPicPr>
            <p:nvPr/>
          </p:nvPicPr>
          <p:blipFill>
            <a:blip r:embed="rId4">
              <a:clrChange>
                <a:clrFrom>
                  <a:srgbClr val="FFFFFE"/>
                </a:clrFrom>
                <a:clrTo>
                  <a:srgbClr val="FFFFFE">
                    <a:alpha val="0"/>
                  </a:srgbClr>
                </a:clrTo>
              </a:clrChange>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7233399" y="6058779"/>
              <a:ext cx="2063001" cy="723021"/>
            </a:xfrm>
            <a:prstGeom prst="rect">
              <a:avLst/>
            </a:prstGeom>
          </p:spPr>
        </p:pic>
        <p:sp>
          <p:nvSpPr>
            <p:cNvPr id="6" name="Rectangle 5">
              <a:extLst>
                <a:ext uri="{FF2B5EF4-FFF2-40B4-BE49-F238E27FC236}">
                  <a16:creationId xmlns:a16="http://schemas.microsoft.com/office/drawing/2014/main" id="{31ED2EDC-E6DD-4AD7-8B77-F30073B5EB36}"/>
                </a:ext>
              </a:extLst>
            </p:cNvPr>
            <p:cNvSpPr/>
            <p:nvPr/>
          </p:nvSpPr>
          <p:spPr>
            <a:xfrm>
              <a:off x="7368376" y="6097758"/>
              <a:ext cx="1668265" cy="584775"/>
            </a:xfrm>
            <a:prstGeom prst="rect">
              <a:avLst/>
            </a:prstGeom>
          </p:spPr>
          <p:txBody>
            <a:bodyPr wrap="square">
              <a:spAutoFit/>
            </a:bodyPr>
            <a:lstStyle/>
            <a:p>
              <a:pPr algn="ctr"/>
              <a:r>
                <a:rPr lang="en-US" sz="1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Black" panose="020B0A04020102020204" pitchFamily="34" charset="0"/>
                </a:rPr>
                <a:t>POLLUTION</a:t>
              </a:r>
            </a:p>
            <a:p>
              <a:pPr algn="ctr"/>
              <a:r>
                <a:rPr lang="en-US" sz="1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Black" panose="020B0A04020102020204" pitchFamily="34" charset="0"/>
                </a:rPr>
                <a:t>SENSITIVE</a:t>
              </a:r>
            </a:p>
          </p:txBody>
        </p:sp>
      </p:grpSp>
      <p:pic>
        <p:nvPicPr>
          <p:cNvPr id="7" name="Picture 6">
            <a:extLst>
              <a:ext uri="{FF2B5EF4-FFF2-40B4-BE49-F238E27FC236}">
                <a16:creationId xmlns:a16="http://schemas.microsoft.com/office/drawing/2014/main" id="{5EED4CB5-CB28-49BD-AC3F-49E73BDA27EA}"/>
              </a:ext>
            </a:extLst>
          </p:cNvPr>
          <p:cNvPicPr>
            <a:picLocks noChangeAspect="1"/>
          </p:cNvPicPr>
          <p:nvPr/>
        </p:nvPicPr>
        <p:blipFill rotWithShape="1">
          <a:blip r:embed="rId6">
            <a:clrChange>
              <a:clrFrom>
                <a:srgbClr val="E6E6E6"/>
              </a:clrFrom>
              <a:clrTo>
                <a:srgbClr val="E6E6E6">
                  <a:alpha val="0"/>
                </a:srgbClr>
              </a:clrTo>
            </a:clrChange>
            <a:extLst>
              <a:ext uri="{BEBA8EAE-BF5A-486C-A8C5-ECC9F3942E4B}">
                <a14:imgProps xmlns:a14="http://schemas.microsoft.com/office/drawing/2010/main">
                  <a14:imgLayer r:embed="rId7">
                    <a14:imgEffect>
                      <a14:brightnessContrast bright="20000" contrast="-20000"/>
                    </a14:imgEffect>
                  </a14:imgLayer>
                </a14:imgProps>
              </a:ext>
            </a:extLst>
          </a:blip>
          <a:srcRect l="2162" t="8538" r="28976" b="9408"/>
          <a:stretch/>
        </p:blipFill>
        <p:spPr>
          <a:xfrm rot="5400000">
            <a:off x="2608561" y="3326637"/>
            <a:ext cx="5973075" cy="2063002"/>
          </a:xfrm>
          <a:prstGeom prst="rect">
            <a:avLst/>
          </a:prstGeom>
        </p:spPr>
      </p:pic>
      <p:sp>
        <p:nvSpPr>
          <p:cNvPr id="9" name="Rectangle 8">
            <a:extLst>
              <a:ext uri="{FF2B5EF4-FFF2-40B4-BE49-F238E27FC236}">
                <a16:creationId xmlns:a16="http://schemas.microsoft.com/office/drawing/2014/main" id="{158D51B6-2E3D-4701-B3BD-FFD17AC672E2}"/>
              </a:ext>
            </a:extLst>
          </p:cNvPr>
          <p:cNvSpPr/>
          <p:nvPr/>
        </p:nvSpPr>
        <p:spPr>
          <a:xfrm>
            <a:off x="0" y="1711450"/>
            <a:ext cx="1828800" cy="42870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E67B8D3C-F26C-4C9A-9B09-153305A72E86}"/>
              </a:ext>
            </a:extLst>
          </p:cNvPr>
          <p:cNvSpPr/>
          <p:nvPr/>
        </p:nvSpPr>
        <p:spPr>
          <a:xfrm rot="1796300">
            <a:off x="708063" y="3129194"/>
            <a:ext cx="1219200" cy="24578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D04D38B2-0AF8-46DB-A10E-5E64B025E272}"/>
              </a:ext>
            </a:extLst>
          </p:cNvPr>
          <p:cNvSpPr/>
          <p:nvPr/>
        </p:nvSpPr>
        <p:spPr>
          <a:xfrm>
            <a:off x="1676401" y="2438400"/>
            <a:ext cx="381000" cy="2793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DCD3B7BF-E32C-4D4A-B622-B1C310FD51A0}"/>
              </a:ext>
            </a:extLst>
          </p:cNvPr>
          <p:cNvPicPr>
            <a:picLocks noChangeAspect="1"/>
          </p:cNvPicPr>
          <p:nvPr/>
        </p:nvPicPr>
        <p:blipFill rotWithShape="1">
          <a:blip r:embed="rId8">
            <a:clrChange>
              <a:clrFrom>
                <a:srgbClr val="FFFFFF"/>
              </a:clrFrom>
              <a:clrTo>
                <a:srgbClr val="FFFFFF">
                  <a:alpha val="0"/>
                </a:srgbClr>
              </a:clrTo>
            </a:clrChange>
            <a:extLst>
              <a:ext uri="{BEBA8EAE-BF5A-486C-A8C5-ECC9F3942E4B}">
                <a14:imgProps xmlns:a14="http://schemas.microsoft.com/office/drawing/2010/main">
                  <a14:imgLayer r:embed="rId9">
                    <a14:imgEffect>
                      <a14:brightnessContrast bright="20000" contrast="-40000"/>
                    </a14:imgEffect>
                  </a14:imgLayer>
                </a14:imgProps>
              </a:ext>
            </a:extLst>
          </a:blip>
          <a:srcRect l="1904" t="11822" r="4104" b="4898"/>
          <a:stretch/>
        </p:blipFill>
        <p:spPr>
          <a:xfrm rot="5400000">
            <a:off x="-2004081" y="2161721"/>
            <a:ext cx="5780716" cy="2534558"/>
          </a:xfrm>
          <a:prstGeom prst="rect">
            <a:avLst/>
          </a:prstGeom>
        </p:spPr>
      </p:pic>
    </p:spTree>
    <p:extLst>
      <p:ext uri="{BB962C8B-B14F-4D97-AF65-F5344CB8AC3E}">
        <p14:creationId xmlns:p14="http://schemas.microsoft.com/office/powerpoint/2010/main" val="41927019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4">
            <a:extLst>
              <a:ext uri="{FF2B5EF4-FFF2-40B4-BE49-F238E27FC236}">
                <a16:creationId xmlns:a16="http://schemas.microsoft.com/office/drawing/2014/main" id="{EA9F9A0B-F81B-4BDE-AFCC-B72796C5248F}"/>
              </a:ext>
            </a:extLst>
          </p:cNvPr>
          <p:cNvSpPr>
            <a:spLocks noChangeArrowheads="1"/>
          </p:cNvSpPr>
          <p:nvPr/>
        </p:nvSpPr>
        <p:spPr bwMode="auto">
          <a:xfrm>
            <a:off x="-23001" y="-158409"/>
            <a:ext cx="9167001" cy="954941"/>
          </a:xfrm>
          <a:prstGeom prst="rect">
            <a:avLst/>
          </a:prstGeom>
          <a:noFill/>
          <a:ln>
            <a:noFill/>
          </a:ln>
          <a:effectLst/>
          <a:extLst>
            <a:ext uri="{909E8E84-426E-40DD-AFC4-6F175D3DCCD1}">
              <a14:hiddenFill xmlns:a14="http://schemas.microsoft.com/office/drawing/2010/main">
                <a:gradFill rotWithShape="0">
                  <a:gsLst>
                    <a:gs pos="0">
                      <a:schemeClr val="accent1"/>
                    </a:gs>
                    <a:gs pos="100000">
                      <a:schemeClr val="bg1"/>
                    </a:gs>
                  </a:gsLst>
                  <a:path path="shape">
                    <a:fillToRect l="50000" t="50000" r="50000" b="50000"/>
                  </a:path>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defRPr/>
            </a:pPr>
            <a:r>
              <a:rPr lang="en-US" altLang="en-US" sz="4000" b="1" dirty="0">
                <a:solidFill>
                  <a:schemeClr val="bg1"/>
                </a:solidFill>
                <a:latin typeface="Arial" panose="020B0604020202020204" pitchFamily="34" charset="0"/>
                <a:cs typeface="Arial" panose="020B0604020202020204" pitchFamily="34" charset="0"/>
              </a:rPr>
              <a:t>Caddisfly Larva (Non-Net Spinning)</a:t>
            </a:r>
          </a:p>
        </p:txBody>
      </p:sp>
      <p:pic>
        <p:nvPicPr>
          <p:cNvPr id="10" name="Picture 4">
            <a:hlinkClick r:id="rId3"/>
            <a:extLst>
              <a:ext uri="{FF2B5EF4-FFF2-40B4-BE49-F238E27FC236}">
                <a16:creationId xmlns:a16="http://schemas.microsoft.com/office/drawing/2014/main" id="{E6D83E71-9892-436F-9BEE-EA150A26C2FD}"/>
              </a:ext>
            </a:extLst>
          </p:cNvPr>
          <p:cNvPicPr>
            <a:picLocks noChangeAspect="1" noChangeArrowheads="1"/>
          </p:cNvPicPr>
          <p:nvPr/>
        </p:nvPicPr>
        <p:blipFill rotWithShape="1">
          <a:blip r:embed="rId4" cstate="print">
            <a:clrChange>
              <a:clrFrom>
                <a:srgbClr val="000000"/>
              </a:clrFrom>
              <a:clrTo>
                <a:srgbClr val="000000">
                  <a:alpha val="0"/>
                </a:srgbClr>
              </a:clrTo>
            </a:clrChange>
            <a:extLst>
              <a:ext uri="{BEBA8EAE-BF5A-486C-A8C5-ECC9F3942E4B}">
                <a14:imgProps xmlns:a14="http://schemas.microsoft.com/office/drawing/2010/main">
                  <a14:imgLayer r:embed="rId5">
                    <a14:imgEffect>
                      <a14:colorTemperature colorTemp="8800"/>
                    </a14:imgEffect>
                  </a14:imgLayer>
                </a14:imgProps>
              </a:ext>
              <a:ext uri="{28A0092B-C50C-407E-A947-70E740481C1C}">
                <a14:useLocalDpi xmlns:a14="http://schemas.microsoft.com/office/drawing/2010/main" val="0"/>
              </a:ext>
            </a:extLst>
          </a:blip>
          <a:srcRect l="13055" t="33359" r="62537" b="18202"/>
          <a:stretch/>
        </p:blipFill>
        <p:spPr bwMode="auto">
          <a:xfrm>
            <a:off x="763644" y="4181986"/>
            <a:ext cx="3094980" cy="17274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Similar to Riffle Beetle Larva, Net-spinning Caddisfly, Midge Fly">
            <a:extLst>
              <a:ext uri="{FF2B5EF4-FFF2-40B4-BE49-F238E27FC236}">
                <a16:creationId xmlns:a16="http://schemas.microsoft.com/office/drawing/2014/main" id="{73D8932A-80D0-4991-BDAB-8075423D1CD0}"/>
              </a:ext>
            </a:extLst>
          </p:cNvPr>
          <p:cNvSpPr txBox="1"/>
          <p:nvPr/>
        </p:nvSpPr>
        <p:spPr>
          <a:xfrm>
            <a:off x="1739692" y="6015683"/>
            <a:ext cx="5664616" cy="7489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2100">
                <a:latin typeface="Helvetica"/>
                <a:ea typeface="Helvetica"/>
                <a:cs typeface="Helvetica"/>
                <a:sym typeface="Helvetica"/>
              </a:defRPr>
            </a:lvl1pPr>
          </a:lstStyle>
          <a:p>
            <a:pPr algn="ctr"/>
            <a:r>
              <a:rPr dirty="0"/>
              <a:t>Similar to Riffle Beetle Larva, Net-spinning Caddisfly, Midge Fly</a:t>
            </a:r>
          </a:p>
        </p:txBody>
      </p:sp>
      <p:grpSp>
        <p:nvGrpSpPr>
          <p:cNvPr id="12" name="Group 11">
            <a:extLst>
              <a:ext uri="{FF2B5EF4-FFF2-40B4-BE49-F238E27FC236}">
                <a16:creationId xmlns:a16="http://schemas.microsoft.com/office/drawing/2014/main" id="{6D1CFC87-6B16-47EC-834C-E692F37338E6}"/>
              </a:ext>
            </a:extLst>
          </p:cNvPr>
          <p:cNvGrpSpPr/>
          <p:nvPr/>
        </p:nvGrpSpPr>
        <p:grpSpPr>
          <a:xfrm>
            <a:off x="7233399" y="6058779"/>
            <a:ext cx="2063001" cy="723021"/>
            <a:chOff x="7233399" y="6058779"/>
            <a:chExt cx="2063001" cy="723021"/>
          </a:xfrm>
        </p:grpSpPr>
        <p:pic>
          <p:nvPicPr>
            <p:cNvPr id="13" name="Picture 12">
              <a:extLst>
                <a:ext uri="{FF2B5EF4-FFF2-40B4-BE49-F238E27FC236}">
                  <a16:creationId xmlns:a16="http://schemas.microsoft.com/office/drawing/2014/main" id="{987368A2-9F72-4408-A908-3C50DAA3413B}"/>
                </a:ext>
              </a:extLst>
            </p:cNvPr>
            <p:cNvPicPr>
              <a:picLocks noChangeAspect="1"/>
            </p:cNvPicPr>
            <p:nvPr/>
          </p:nvPicPr>
          <p:blipFill>
            <a:blip r:embed="rId6">
              <a:clrChange>
                <a:clrFrom>
                  <a:srgbClr val="FFFFFE"/>
                </a:clrFrom>
                <a:clrTo>
                  <a:srgbClr val="FFFFFE">
                    <a:alpha val="0"/>
                  </a:srgbClr>
                </a:clrTo>
              </a:clrChange>
              <a:extLst>
                <a:ext uri="{BEBA8EAE-BF5A-486C-A8C5-ECC9F3942E4B}">
                  <a14:imgProps xmlns:a14="http://schemas.microsoft.com/office/drawing/2010/main">
                    <a14:imgLayer r:embed="rId7">
                      <a14:imgEffect>
                        <a14:brightnessContrast bright="40000" contrast="40000"/>
                      </a14:imgEffect>
                    </a14:imgLayer>
                  </a14:imgProps>
                </a:ext>
              </a:extLst>
            </a:blip>
            <a:stretch>
              <a:fillRect/>
            </a:stretch>
          </p:blipFill>
          <p:spPr>
            <a:xfrm>
              <a:off x="7233399" y="6058779"/>
              <a:ext cx="2063001" cy="723021"/>
            </a:xfrm>
            <a:prstGeom prst="rect">
              <a:avLst/>
            </a:prstGeom>
          </p:spPr>
        </p:pic>
        <p:sp>
          <p:nvSpPr>
            <p:cNvPr id="14" name="Rectangle 13">
              <a:extLst>
                <a:ext uri="{FF2B5EF4-FFF2-40B4-BE49-F238E27FC236}">
                  <a16:creationId xmlns:a16="http://schemas.microsoft.com/office/drawing/2014/main" id="{8A5C69B2-1BB9-4D7B-8A53-BEE40FFE133A}"/>
                </a:ext>
              </a:extLst>
            </p:cNvPr>
            <p:cNvSpPr/>
            <p:nvPr/>
          </p:nvSpPr>
          <p:spPr>
            <a:xfrm>
              <a:off x="7368376" y="6097758"/>
              <a:ext cx="1668265" cy="584775"/>
            </a:xfrm>
            <a:prstGeom prst="rect">
              <a:avLst/>
            </a:prstGeom>
          </p:spPr>
          <p:txBody>
            <a:bodyPr wrap="square">
              <a:spAutoFit/>
            </a:bodyPr>
            <a:lstStyle/>
            <a:p>
              <a:pPr algn="ctr"/>
              <a:r>
                <a:rPr lang="en-US" sz="1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Black" panose="020B0A04020102020204" pitchFamily="34" charset="0"/>
                </a:rPr>
                <a:t>POLLUTION</a:t>
              </a:r>
            </a:p>
            <a:p>
              <a:pPr algn="ctr"/>
              <a:r>
                <a:rPr lang="en-US" sz="1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Black" panose="020B0A04020102020204" pitchFamily="34" charset="0"/>
                </a:rPr>
                <a:t>SENSITIVE</a:t>
              </a:r>
            </a:p>
          </p:txBody>
        </p:sp>
      </p:grpSp>
      <p:sp>
        <p:nvSpPr>
          <p:cNvPr id="16" name="Text Box 9">
            <a:extLst>
              <a:ext uri="{FF2B5EF4-FFF2-40B4-BE49-F238E27FC236}">
                <a16:creationId xmlns:a16="http://schemas.microsoft.com/office/drawing/2014/main" id="{196F9131-FCFA-4CE4-A68A-05B2D5512FAA}"/>
              </a:ext>
            </a:extLst>
          </p:cNvPr>
          <p:cNvSpPr txBox="1">
            <a:spLocks noChangeArrowheads="1"/>
          </p:cNvSpPr>
          <p:nvPr/>
        </p:nvSpPr>
        <p:spPr bwMode="auto">
          <a:xfrm>
            <a:off x="237755" y="1075876"/>
            <a:ext cx="4068216" cy="3373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57200" indent="-457200">
              <a:lnSpc>
                <a:spcPct val="90000"/>
              </a:lnSpc>
              <a:spcBef>
                <a:spcPct val="20000"/>
              </a:spcBef>
              <a:buFont typeface="Arial" panose="020B0604020202020204" pitchFamily="34" charset="0"/>
              <a:buChar char="•"/>
              <a:defRPr/>
            </a:pPr>
            <a:r>
              <a:rPr lang="en-US" sz="2600" dirty="0">
                <a:solidFill>
                  <a:schemeClr val="tx2"/>
                </a:solidFill>
              </a:rPr>
              <a:t>Up to 1 inch </a:t>
            </a:r>
          </a:p>
          <a:p>
            <a:pPr marL="457200" lvl="0" indent="-457200">
              <a:lnSpc>
                <a:spcPct val="90000"/>
              </a:lnSpc>
              <a:spcBef>
                <a:spcPct val="20000"/>
              </a:spcBef>
              <a:buFont typeface="Arial" panose="020B0604020202020204" pitchFamily="34" charset="0"/>
              <a:buChar char="•"/>
              <a:defRPr/>
            </a:pPr>
            <a:r>
              <a:rPr lang="en-US" sz="2600" dirty="0">
                <a:solidFill>
                  <a:schemeClr val="tx2"/>
                </a:solidFill>
              </a:rPr>
              <a:t>“C” shaped</a:t>
            </a:r>
          </a:p>
          <a:p>
            <a:pPr marL="457200" lvl="0" indent="-457200">
              <a:lnSpc>
                <a:spcPct val="90000"/>
              </a:lnSpc>
              <a:spcBef>
                <a:spcPct val="20000"/>
              </a:spcBef>
              <a:buFont typeface="Arial" panose="020B0604020202020204" pitchFamily="34" charset="0"/>
              <a:buChar char="•"/>
              <a:defRPr/>
            </a:pPr>
            <a:r>
              <a:rPr lang="en-US" sz="2600" dirty="0">
                <a:solidFill>
                  <a:schemeClr val="tx2"/>
                </a:solidFill>
              </a:rPr>
              <a:t>Some have cases</a:t>
            </a:r>
          </a:p>
          <a:p>
            <a:pPr marL="457200" lvl="0" indent="-457200">
              <a:lnSpc>
                <a:spcPct val="90000"/>
              </a:lnSpc>
              <a:spcBef>
                <a:spcPct val="20000"/>
              </a:spcBef>
              <a:buFont typeface="Arial" panose="020B0604020202020204" pitchFamily="34" charset="0"/>
              <a:buChar char="•"/>
              <a:defRPr/>
            </a:pPr>
            <a:r>
              <a:rPr lang="en-US" sz="2600" dirty="0">
                <a:solidFill>
                  <a:schemeClr val="tx2"/>
                </a:solidFill>
              </a:rPr>
              <a:t>Claw-bearing prolegs at the end of the abdomen</a:t>
            </a:r>
          </a:p>
          <a:p>
            <a:pPr marL="457200" lvl="0" indent="-457200">
              <a:lnSpc>
                <a:spcPct val="90000"/>
              </a:lnSpc>
              <a:spcBef>
                <a:spcPct val="20000"/>
              </a:spcBef>
              <a:buFont typeface="Arial" panose="020B0604020202020204" pitchFamily="34" charset="0"/>
              <a:buChar char="•"/>
              <a:defRPr/>
            </a:pPr>
            <a:r>
              <a:rPr lang="en-US" sz="2600" dirty="0">
                <a:solidFill>
                  <a:schemeClr val="tx2"/>
                </a:solidFill>
              </a:rPr>
              <a:t>3 pairs of legs</a:t>
            </a:r>
          </a:p>
          <a:p>
            <a:pPr marL="457200" lvl="0" indent="-457200">
              <a:lnSpc>
                <a:spcPct val="90000"/>
              </a:lnSpc>
              <a:spcBef>
                <a:spcPct val="20000"/>
              </a:spcBef>
              <a:buFont typeface="Arial" panose="020B0604020202020204" pitchFamily="34" charset="0"/>
              <a:buChar char="•"/>
              <a:defRPr/>
            </a:pPr>
            <a:r>
              <a:rPr lang="en-US" sz="2600" dirty="0">
                <a:solidFill>
                  <a:schemeClr val="tx2"/>
                </a:solidFill>
              </a:rPr>
              <a:t>Case-building/Free-swimming </a:t>
            </a:r>
          </a:p>
        </p:txBody>
      </p:sp>
      <p:pic>
        <p:nvPicPr>
          <p:cNvPr id="5" name="Picture 4">
            <a:extLst>
              <a:ext uri="{FF2B5EF4-FFF2-40B4-BE49-F238E27FC236}">
                <a16:creationId xmlns:a16="http://schemas.microsoft.com/office/drawing/2014/main" id="{D7C98E6C-50F8-4505-BF7E-D36BCCF3A3D2}"/>
              </a:ext>
            </a:extLst>
          </p:cNvPr>
          <p:cNvPicPr>
            <a:picLocks noChangeAspect="1"/>
          </p:cNvPicPr>
          <p:nvPr/>
        </p:nvPicPr>
        <p:blipFill rotWithShape="1">
          <a:blip r:embed="rId8">
            <a:clrChange>
              <a:clrFrom>
                <a:srgbClr val="E6E6E6"/>
              </a:clrFrom>
              <a:clrTo>
                <a:srgbClr val="E6E6E6">
                  <a:alpha val="0"/>
                </a:srgbClr>
              </a:clrTo>
            </a:clrChange>
            <a:extLst>
              <a:ext uri="{BEBA8EAE-BF5A-486C-A8C5-ECC9F3942E4B}">
                <a14:imgProps xmlns:a14="http://schemas.microsoft.com/office/drawing/2010/main">
                  <a14:imgLayer r:embed="rId9">
                    <a14:imgEffect>
                      <a14:brightnessContrast bright="20000" contrast="-20000"/>
                    </a14:imgEffect>
                  </a14:imgLayer>
                </a14:imgProps>
              </a:ext>
            </a:extLst>
          </a:blip>
          <a:srcRect l="20895" t="6757" r="20895" b="6757"/>
          <a:stretch/>
        </p:blipFill>
        <p:spPr>
          <a:xfrm>
            <a:off x="4568732" y="1011799"/>
            <a:ext cx="3660868" cy="2201143"/>
          </a:xfrm>
          <a:prstGeom prst="rect">
            <a:avLst/>
          </a:prstGeom>
        </p:spPr>
      </p:pic>
      <p:pic>
        <p:nvPicPr>
          <p:cNvPr id="6" name="Picture 5">
            <a:extLst>
              <a:ext uri="{FF2B5EF4-FFF2-40B4-BE49-F238E27FC236}">
                <a16:creationId xmlns:a16="http://schemas.microsoft.com/office/drawing/2014/main" id="{57EF45EF-B485-4137-AC05-1AA23D782525}"/>
              </a:ext>
            </a:extLst>
          </p:cNvPr>
          <p:cNvPicPr>
            <a:picLocks noChangeAspect="1"/>
          </p:cNvPicPr>
          <p:nvPr/>
        </p:nvPicPr>
        <p:blipFill rotWithShape="1">
          <a:blip r:embed="rId10">
            <a:clrChange>
              <a:clrFrom>
                <a:srgbClr val="ECECEA"/>
              </a:clrFrom>
              <a:clrTo>
                <a:srgbClr val="ECECEA">
                  <a:alpha val="0"/>
                </a:srgbClr>
              </a:clrTo>
            </a:clrChange>
            <a:extLst>
              <a:ext uri="{BEBA8EAE-BF5A-486C-A8C5-ECC9F3942E4B}">
                <a14:imgProps xmlns:a14="http://schemas.microsoft.com/office/drawing/2010/main">
                  <a14:imgLayer r:embed="rId11">
                    <a14:imgEffect>
                      <a14:saturation sat="200000"/>
                    </a14:imgEffect>
                    <a14:imgEffect>
                      <a14:brightnessContrast bright="20000" contrast="-20000"/>
                    </a14:imgEffect>
                  </a14:imgLayer>
                </a14:imgProps>
              </a:ext>
            </a:extLst>
          </a:blip>
          <a:srcRect l="8351" t="10875" r="10834" b="5935"/>
          <a:stretch/>
        </p:blipFill>
        <p:spPr>
          <a:xfrm>
            <a:off x="4124283" y="2959447"/>
            <a:ext cx="3505536" cy="1460322"/>
          </a:xfrm>
          <a:prstGeom prst="rect">
            <a:avLst/>
          </a:prstGeom>
        </p:spPr>
      </p:pic>
      <p:pic>
        <p:nvPicPr>
          <p:cNvPr id="7" name="Picture 6">
            <a:extLst>
              <a:ext uri="{FF2B5EF4-FFF2-40B4-BE49-F238E27FC236}">
                <a16:creationId xmlns:a16="http://schemas.microsoft.com/office/drawing/2014/main" id="{34DC8753-CD0C-448A-BB64-801895A0BAC5}"/>
              </a:ext>
            </a:extLst>
          </p:cNvPr>
          <p:cNvPicPr>
            <a:picLocks noChangeAspect="1"/>
          </p:cNvPicPr>
          <p:nvPr/>
        </p:nvPicPr>
        <p:blipFill rotWithShape="1">
          <a:blip r:embed="rId12">
            <a:clrChange>
              <a:clrFrom>
                <a:srgbClr val="FFFFFF"/>
              </a:clrFrom>
              <a:clrTo>
                <a:srgbClr val="FFFFFF">
                  <a:alpha val="0"/>
                </a:srgbClr>
              </a:clrTo>
            </a:clrChange>
            <a:extLst>
              <a:ext uri="{BEBA8EAE-BF5A-486C-A8C5-ECC9F3942E4B}">
                <a14:imgProps xmlns:a14="http://schemas.microsoft.com/office/drawing/2010/main">
                  <a14:imgLayer r:embed="rId13">
                    <a14:imgEffect>
                      <a14:brightnessContrast bright="20000"/>
                    </a14:imgEffect>
                  </a14:imgLayer>
                </a14:imgProps>
              </a:ext>
            </a:extLst>
          </a:blip>
          <a:srcRect l="3035" t="7608" r="3232" b="11522"/>
          <a:stretch/>
        </p:blipFill>
        <p:spPr>
          <a:xfrm>
            <a:off x="4877492" y="3041446"/>
            <a:ext cx="3660868" cy="1278218"/>
          </a:xfrm>
          <a:prstGeom prst="rect">
            <a:avLst/>
          </a:prstGeom>
        </p:spPr>
      </p:pic>
      <p:pic>
        <p:nvPicPr>
          <p:cNvPr id="15" name="Picture 14">
            <a:extLst>
              <a:ext uri="{FF2B5EF4-FFF2-40B4-BE49-F238E27FC236}">
                <a16:creationId xmlns:a16="http://schemas.microsoft.com/office/drawing/2014/main" id="{222F39C5-83C7-4F1C-A131-57452EC02265}"/>
              </a:ext>
            </a:extLst>
          </p:cNvPr>
          <p:cNvPicPr>
            <a:picLocks noChangeAspect="1"/>
          </p:cNvPicPr>
          <p:nvPr/>
        </p:nvPicPr>
        <p:blipFill rotWithShape="1">
          <a:blip r:embed="rId14">
            <a:extLst>
              <a:ext uri="{BEBA8EAE-BF5A-486C-A8C5-ECC9F3942E4B}">
                <a14:imgProps xmlns:a14="http://schemas.microsoft.com/office/drawing/2010/main">
                  <a14:imgLayer r:embed="rId15">
                    <a14:imgEffect>
                      <a14:colorTemperature colorTemp="7200"/>
                    </a14:imgEffect>
                    <a14:imgEffect>
                      <a14:brightnessContrast bright="20000" contrast="-40000"/>
                    </a14:imgEffect>
                  </a14:imgLayer>
                </a14:imgProps>
              </a:ext>
            </a:extLst>
          </a:blip>
          <a:srcRect l="17157" t="17053" r="20895" b="12711"/>
          <a:stretch/>
        </p:blipFill>
        <p:spPr>
          <a:xfrm>
            <a:off x="4536075" y="4374906"/>
            <a:ext cx="3395293" cy="1557838"/>
          </a:xfrm>
          <a:prstGeom prst="rect">
            <a:avLst/>
          </a:prstGeom>
        </p:spPr>
      </p:pic>
      <p:pic>
        <p:nvPicPr>
          <p:cNvPr id="8" name="Picture 7">
            <a:extLst>
              <a:ext uri="{FF2B5EF4-FFF2-40B4-BE49-F238E27FC236}">
                <a16:creationId xmlns:a16="http://schemas.microsoft.com/office/drawing/2014/main" id="{D762AF6B-5A97-454A-8E97-DF7DEC5A7039}"/>
              </a:ext>
            </a:extLst>
          </p:cNvPr>
          <p:cNvPicPr>
            <a:picLocks noChangeAspect="1"/>
          </p:cNvPicPr>
          <p:nvPr/>
        </p:nvPicPr>
        <p:blipFill rotWithShape="1">
          <a:blip r:embed="rId16">
            <a:clrChange>
              <a:clrFrom>
                <a:srgbClr val="FFFFFF"/>
              </a:clrFrom>
              <a:clrTo>
                <a:srgbClr val="FFFFFF">
                  <a:alpha val="0"/>
                </a:srgbClr>
              </a:clrTo>
            </a:clrChange>
            <a:extLst>
              <a:ext uri="{BEBA8EAE-BF5A-486C-A8C5-ECC9F3942E4B}">
                <a14:imgProps xmlns:a14="http://schemas.microsoft.com/office/drawing/2010/main">
                  <a14:imgLayer r:embed="rId17">
                    <a14:imgEffect>
                      <a14:brightnessContrast bright="20000"/>
                    </a14:imgEffect>
                  </a14:imgLayer>
                </a14:imgProps>
              </a:ext>
            </a:extLst>
          </a:blip>
          <a:srcRect l="37953" t="10875" r="15834" b="9862"/>
          <a:stretch/>
        </p:blipFill>
        <p:spPr>
          <a:xfrm rot="21380463">
            <a:off x="5868367" y="4525988"/>
            <a:ext cx="2461336" cy="1186603"/>
          </a:xfrm>
          <a:prstGeom prst="rect">
            <a:avLst/>
          </a:prstGeom>
        </p:spPr>
      </p:pic>
    </p:spTree>
    <p:extLst>
      <p:ext uri="{BB962C8B-B14F-4D97-AF65-F5344CB8AC3E}">
        <p14:creationId xmlns:p14="http://schemas.microsoft.com/office/powerpoint/2010/main" val="2108462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7"/>
                                        </p:tgtEl>
                                        <p:attrNameLst>
                                          <p:attrName>ppt_x</p:attrName>
                                        </p:attrNameLst>
                                      </p:cBhvr>
                                      <p:tavLst>
                                        <p:tav tm="0">
                                          <p:val>
                                            <p:strVal val="ppt_x"/>
                                          </p:val>
                                        </p:tav>
                                        <p:tav tm="100000">
                                          <p:val>
                                            <p:strVal val="ppt_x"/>
                                          </p:val>
                                        </p:tav>
                                      </p:tavLst>
                                    </p:anim>
                                    <p:anim calcmode="lin" valueType="num">
                                      <p:cBhvr additive="base">
                                        <p:cTn id="7" dur="500"/>
                                        <p:tgtEl>
                                          <p:spTgt spid="7"/>
                                        </p:tgtEl>
                                        <p:attrNameLst>
                                          <p:attrName>ppt_y</p:attrName>
                                        </p:attrNameLst>
                                      </p:cBhvr>
                                      <p:tavLst>
                                        <p:tav tm="0">
                                          <p:val>
                                            <p:strVal val="ppt_y"/>
                                          </p:val>
                                        </p:tav>
                                        <p:tav tm="100000">
                                          <p:val>
                                            <p:strVal val="1+ppt_h/2"/>
                                          </p:val>
                                        </p:tav>
                                      </p:tavLst>
                                    </p:anim>
                                    <p:set>
                                      <p:cBhvr>
                                        <p:cTn id="8" dur="1" fill="hold">
                                          <p:stCondLst>
                                            <p:cond delay="499"/>
                                          </p:stCondLst>
                                        </p:cTn>
                                        <p:tgtEl>
                                          <p:spTgt spid="7"/>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8"/>
                                        </p:tgtEl>
                                        <p:attrNameLst>
                                          <p:attrName>ppt_x</p:attrName>
                                        </p:attrNameLst>
                                      </p:cBhvr>
                                      <p:tavLst>
                                        <p:tav tm="0">
                                          <p:val>
                                            <p:strVal val="ppt_x"/>
                                          </p:val>
                                        </p:tav>
                                        <p:tav tm="100000">
                                          <p:val>
                                            <p:strVal val="ppt_x"/>
                                          </p:val>
                                        </p:tav>
                                      </p:tavLst>
                                    </p:anim>
                                    <p:anim calcmode="lin" valueType="num">
                                      <p:cBhvr additive="base">
                                        <p:cTn id="13" dur="500"/>
                                        <p:tgtEl>
                                          <p:spTgt spid="8"/>
                                        </p:tgtEl>
                                        <p:attrNameLst>
                                          <p:attrName>ppt_y</p:attrName>
                                        </p:attrNameLst>
                                      </p:cBhvr>
                                      <p:tavLst>
                                        <p:tav tm="0">
                                          <p:val>
                                            <p:strVal val="ppt_y"/>
                                          </p:val>
                                        </p:tav>
                                        <p:tav tm="100000">
                                          <p:val>
                                            <p:strVal val="1+ppt_h/2"/>
                                          </p:val>
                                        </p:tav>
                                      </p:tavLst>
                                    </p:anim>
                                    <p:set>
                                      <p:cBhvr>
                                        <p:cTn id="14"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title="Caddisfly in Motion">
            <a:hlinkClick r:id="" action="ppaction://media"/>
            <a:extLst>
              <a:ext uri="{FF2B5EF4-FFF2-40B4-BE49-F238E27FC236}">
                <a16:creationId xmlns:a16="http://schemas.microsoft.com/office/drawing/2014/main" id="{CBB5CAED-0261-6A53-CB49-4DE9A9391D95}"/>
              </a:ext>
            </a:extLst>
          </p:cNvPr>
          <p:cNvPicPr>
            <a:picLocks noRot="1" noChangeAspect="1"/>
          </p:cNvPicPr>
          <p:nvPr>
            <a:videoFile r:link="rId1"/>
          </p:nvPr>
        </p:nvPicPr>
        <p:blipFill>
          <a:blip r:embed="rId4"/>
          <a:stretch>
            <a:fillRect/>
          </a:stretch>
        </p:blipFill>
        <p:spPr>
          <a:xfrm>
            <a:off x="0" y="845820"/>
            <a:ext cx="9144000" cy="5166360"/>
          </a:xfrm>
          <a:prstGeom prst="rect">
            <a:avLst/>
          </a:prstGeom>
        </p:spPr>
      </p:pic>
    </p:spTree>
    <p:extLst>
      <p:ext uri="{BB962C8B-B14F-4D97-AF65-F5344CB8AC3E}">
        <p14:creationId xmlns:p14="http://schemas.microsoft.com/office/powerpoint/2010/main" val="422623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3" name="Rectangle 17"/>
          <p:cNvSpPr>
            <a:spLocks noChangeArrowheads="1"/>
          </p:cNvSpPr>
          <p:nvPr/>
        </p:nvSpPr>
        <p:spPr bwMode="auto">
          <a:xfrm>
            <a:off x="5962650" y="2032000"/>
            <a:ext cx="201613"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eaLnBrk="1" hangingPunct="1">
              <a:spcBef>
                <a:spcPct val="0"/>
              </a:spcBef>
              <a:buFontTx/>
              <a:buNone/>
            </a:pPr>
            <a:r>
              <a:rPr lang="en-US" altLang="en-US" sz="2000" b="1" dirty="0">
                <a:solidFill>
                  <a:srgbClr val="000000"/>
                </a:solidFill>
                <a:latin typeface="Arial" panose="020B0604020202020204" pitchFamily="34" charset="0"/>
              </a:rPr>
              <a:t> </a:t>
            </a:r>
            <a:endParaRPr lang="en-US" altLang="en-US" sz="2400" dirty="0"/>
          </a:p>
        </p:txBody>
      </p:sp>
      <p:sp>
        <p:nvSpPr>
          <p:cNvPr id="37895" name="Rectangle 32"/>
          <p:cNvSpPr>
            <a:spLocks noChangeArrowheads="1"/>
          </p:cNvSpPr>
          <p:nvPr/>
        </p:nvSpPr>
        <p:spPr bwMode="auto">
          <a:xfrm>
            <a:off x="5252515" y="2567895"/>
            <a:ext cx="96837" cy="18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eaLnBrk="1" hangingPunct="1">
              <a:spcBef>
                <a:spcPct val="0"/>
              </a:spcBef>
              <a:buFontTx/>
              <a:buNone/>
            </a:pPr>
            <a:r>
              <a:rPr lang="en-US" altLang="en-US" sz="1100" dirty="0">
                <a:solidFill>
                  <a:srgbClr val="FF0000"/>
                </a:solidFill>
                <a:latin typeface="Arial" panose="020B0604020202020204" pitchFamily="34" charset="0"/>
              </a:rPr>
              <a:t> </a:t>
            </a:r>
            <a:endParaRPr lang="en-US" altLang="en-US" sz="2400" dirty="0"/>
          </a:p>
        </p:txBody>
      </p:sp>
      <p:sp>
        <p:nvSpPr>
          <p:cNvPr id="37896" name="Rectangle 37"/>
          <p:cNvSpPr>
            <a:spLocks noChangeArrowheads="1"/>
          </p:cNvSpPr>
          <p:nvPr/>
        </p:nvSpPr>
        <p:spPr bwMode="auto">
          <a:xfrm>
            <a:off x="7286625" y="4203700"/>
            <a:ext cx="109538"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eaLnBrk="1" hangingPunct="1">
              <a:spcBef>
                <a:spcPct val="0"/>
              </a:spcBef>
              <a:buFontTx/>
              <a:buNone/>
            </a:pPr>
            <a:r>
              <a:rPr lang="en-US" altLang="en-US" sz="1200" dirty="0">
                <a:solidFill>
                  <a:srgbClr val="FF0000"/>
                </a:solidFill>
                <a:latin typeface="Arial" panose="020B0604020202020204" pitchFamily="34" charset="0"/>
              </a:rPr>
              <a:t> </a:t>
            </a:r>
            <a:endParaRPr lang="en-US" altLang="en-US" sz="2400" dirty="0"/>
          </a:p>
        </p:txBody>
      </p:sp>
      <p:sp>
        <p:nvSpPr>
          <p:cNvPr id="37897" name="Rectangle 39"/>
          <p:cNvSpPr>
            <a:spLocks noChangeArrowheads="1"/>
          </p:cNvSpPr>
          <p:nvPr/>
        </p:nvSpPr>
        <p:spPr bwMode="auto">
          <a:xfrm>
            <a:off x="7243763" y="4381500"/>
            <a:ext cx="109537"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eaLnBrk="1" hangingPunct="1">
              <a:spcBef>
                <a:spcPct val="0"/>
              </a:spcBef>
              <a:buFontTx/>
              <a:buNone/>
            </a:pPr>
            <a:r>
              <a:rPr lang="en-US" altLang="en-US" sz="1200" dirty="0">
                <a:solidFill>
                  <a:srgbClr val="FF0000"/>
                </a:solidFill>
                <a:latin typeface="Arial" panose="020B0604020202020204" pitchFamily="34" charset="0"/>
              </a:rPr>
              <a:t> </a:t>
            </a:r>
            <a:endParaRPr lang="en-US" altLang="en-US" sz="2400" dirty="0"/>
          </a:p>
        </p:txBody>
      </p:sp>
      <p:sp>
        <p:nvSpPr>
          <p:cNvPr id="37898" name="Rectangle 44"/>
          <p:cNvSpPr>
            <a:spLocks noChangeArrowheads="1"/>
          </p:cNvSpPr>
          <p:nvPr/>
        </p:nvSpPr>
        <p:spPr bwMode="auto">
          <a:xfrm>
            <a:off x="2580752" y="2855233"/>
            <a:ext cx="109538" cy="20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eaLnBrk="1" hangingPunct="1">
              <a:spcBef>
                <a:spcPct val="0"/>
              </a:spcBef>
              <a:buFontTx/>
              <a:buNone/>
            </a:pPr>
            <a:r>
              <a:rPr lang="en-US" altLang="en-US" sz="1200" dirty="0">
                <a:solidFill>
                  <a:srgbClr val="FF0000"/>
                </a:solidFill>
                <a:latin typeface="Arial" panose="020B0604020202020204" pitchFamily="34" charset="0"/>
              </a:rPr>
              <a:t> </a:t>
            </a:r>
            <a:endParaRPr lang="en-US" altLang="en-US" sz="2400" dirty="0"/>
          </a:p>
        </p:txBody>
      </p:sp>
      <p:sp>
        <p:nvSpPr>
          <p:cNvPr id="37899" name="Rectangle 46"/>
          <p:cNvSpPr>
            <a:spLocks noChangeArrowheads="1"/>
          </p:cNvSpPr>
          <p:nvPr/>
        </p:nvSpPr>
        <p:spPr bwMode="auto">
          <a:xfrm>
            <a:off x="2629965" y="3033033"/>
            <a:ext cx="109537" cy="20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eaLnBrk="1" hangingPunct="1">
              <a:spcBef>
                <a:spcPct val="0"/>
              </a:spcBef>
              <a:buFontTx/>
              <a:buNone/>
            </a:pPr>
            <a:r>
              <a:rPr lang="en-US" altLang="en-US" sz="1200" dirty="0">
                <a:solidFill>
                  <a:srgbClr val="FF0000"/>
                </a:solidFill>
                <a:latin typeface="Arial" panose="020B0604020202020204" pitchFamily="34" charset="0"/>
              </a:rPr>
              <a:t> </a:t>
            </a:r>
            <a:endParaRPr lang="en-US" altLang="en-US" sz="2400" dirty="0"/>
          </a:p>
        </p:txBody>
      </p:sp>
      <p:sp>
        <p:nvSpPr>
          <p:cNvPr id="37900" name="Rectangle 48"/>
          <p:cNvSpPr>
            <a:spLocks noChangeArrowheads="1"/>
          </p:cNvSpPr>
          <p:nvPr/>
        </p:nvSpPr>
        <p:spPr bwMode="auto">
          <a:xfrm>
            <a:off x="2361677" y="3209245"/>
            <a:ext cx="109538"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eaLnBrk="1" hangingPunct="1">
              <a:spcBef>
                <a:spcPct val="0"/>
              </a:spcBef>
              <a:buFontTx/>
              <a:buNone/>
            </a:pPr>
            <a:r>
              <a:rPr lang="en-US" altLang="en-US" sz="1200" dirty="0">
                <a:solidFill>
                  <a:srgbClr val="FF0000"/>
                </a:solidFill>
                <a:latin typeface="Arial" panose="020B0604020202020204" pitchFamily="34" charset="0"/>
              </a:rPr>
              <a:t> </a:t>
            </a:r>
            <a:endParaRPr lang="en-US" altLang="en-US" sz="2400" dirty="0"/>
          </a:p>
        </p:txBody>
      </p:sp>
      <p:grpSp>
        <p:nvGrpSpPr>
          <p:cNvPr id="26" name="Group 25">
            <a:extLst>
              <a:ext uri="{FF2B5EF4-FFF2-40B4-BE49-F238E27FC236}">
                <a16:creationId xmlns:a16="http://schemas.microsoft.com/office/drawing/2014/main" id="{CEFB54CF-23AA-448E-8A56-BD1414DFCD90}"/>
              </a:ext>
            </a:extLst>
          </p:cNvPr>
          <p:cNvGrpSpPr/>
          <p:nvPr/>
        </p:nvGrpSpPr>
        <p:grpSpPr>
          <a:xfrm>
            <a:off x="7233399" y="6058779"/>
            <a:ext cx="2063001" cy="723021"/>
            <a:chOff x="7233399" y="6058779"/>
            <a:chExt cx="2063001" cy="723021"/>
          </a:xfrm>
        </p:grpSpPr>
        <p:pic>
          <p:nvPicPr>
            <p:cNvPr id="27" name="Picture 26">
              <a:extLst>
                <a:ext uri="{FF2B5EF4-FFF2-40B4-BE49-F238E27FC236}">
                  <a16:creationId xmlns:a16="http://schemas.microsoft.com/office/drawing/2014/main" id="{5A77FBCF-4D15-4B47-9C25-CE1929D021B7}"/>
                </a:ext>
              </a:extLst>
            </p:cNvPr>
            <p:cNvPicPr>
              <a:picLocks noChangeAspect="1"/>
            </p:cNvPicPr>
            <p:nvPr/>
          </p:nvPicPr>
          <p:blipFill>
            <a:blip r:embed="rId3">
              <a:clrChange>
                <a:clrFrom>
                  <a:srgbClr val="FFFFFE"/>
                </a:clrFrom>
                <a:clrTo>
                  <a:srgbClr val="FFFFFE">
                    <a:alpha val="0"/>
                  </a:srgbClr>
                </a:clrTo>
              </a:clrChang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7233399" y="6058779"/>
              <a:ext cx="2063001" cy="723021"/>
            </a:xfrm>
            <a:prstGeom prst="rect">
              <a:avLst/>
            </a:prstGeom>
          </p:spPr>
        </p:pic>
        <p:sp>
          <p:nvSpPr>
            <p:cNvPr id="28" name="Rectangle 27">
              <a:extLst>
                <a:ext uri="{FF2B5EF4-FFF2-40B4-BE49-F238E27FC236}">
                  <a16:creationId xmlns:a16="http://schemas.microsoft.com/office/drawing/2014/main" id="{B2C72759-7AC2-402C-9EC5-30E24B2BD780}"/>
                </a:ext>
              </a:extLst>
            </p:cNvPr>
            <p:cNvSpPr/>
            <p:nvPr/>
          </p:nvSpPr>
          <p:spPr>
            <a:xfrm>
              <a:off x="7368376" y="6097758"/>
              <a:ext cx="1668265" cy="584775"/>
            </a:xfrm>
            <a:prstGeom prst="rect">
              <a:avLst/>
            </a:prstGeom>
          </p:spPr>
          <p:txBody>
            <a:bodyPr wrap="square">
              <a:spAutoFit/>
            </a:bodyPr>
            <a:lstStyle/>
            <a:p>
              <a:pPr algn="ctr"/>
              <a:r>
                <a:rPr lang="en-US" sz="1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Black" panose="020B0A04020102020204" pitchFamily="34" charset="0"/>
                </a:rPr>
                <a:t>POLLUTION</a:t>
              </a:r>
            </a:p>
            <a:p>
              <a:pPr algn="ctr"/>
              <a:r>
                <a:rPr lang="en-US" sz="1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Black" panose="020B0A04020102020204" pitchFamily="34" charset="0"/>
                </a:rPr>
                <a:t>SENSITIVE</a:t>
              </a:r>
            </a:p>
          </p:txBody>
        </p:sp>
      </p:grpSp>
      <p:sp>
        <p:nvSpPr>
          <p:cNvPr id="29" name="Rectangle 4">
            <a:extLst>
              <a:ext uri="{FF2B5EF4-FFF2-40B4-BE49-F238E27FC236}">
                <a16:creationId xmlns:a16="http://schemas.microsoft.com/office/drawing/2014/main" id="{6C3372E4-372B-4B96-AD5E-FE9AB3EDBBF2}"/>
              </a:ext>
            </a:extLst>
          </p:cNvPr>
          <p:cNvSpPr>
            <a:spLocks noChangeArrowheads="1"/>
          </p:cNvSpPr>
          <p:nvPr/>
        </p:nvSpPr>
        <p:spPr bwMode="auto">
          <a:xfrm>
            <a:off x="-23001" y="-158409"/>
            <a:ext cx="9167001" cy="954941"/>
          </a:xfrm>
          <a:prstGeom prst="rect">
            <a:avLst/>
          </a:prstGeom>
          <a:noFill/>
          <a:ln>
            <a:noFill/>
          </a:ln>
          <a:effectLst/>
          <a:extLst>
            <a:ext uri="{909E8E84-426E-40DD-AFC4-6F175D3DCCD1}">
              <a14:hiddenFill xmlns:a14="http://schemas.microsoft.com/office/drawing/2010/main">
                <a:gradFill rotWithShape="0">
                  <a:gsLst>
                    <a:gs pos="0">
                      <a:schemeClr val="accent1"/>
                    </a:gs>
                    <a:gs pos="100000">
                      <a:schemeClr val="bg1"/>
                    </a:gs>
                  </a:gsLst>
                  <a:path path="shape">
                    <a:fillToRect l="50000" t="50000" r="50000" b="50000"/>
                  </a:path>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defRPr/>
            </a:pPr>
            <a:r>
              <a:rPr lang="en-US" altLang="en-US" sz="4000" b="1" dirty="0">
                <a:solidFill>
                  <a:schemeClr val="bg1"/>
                </a:solidFill>
                <a:latin typeface="Arial" panose="020B0604020202020204" pitchFamily="34" charset="0"/>
                <a:cs typeface="Arial" panose="020B0604020202020204" pitchFamily="34" charset="0"/>
              </a:rPr>
              <a:t>Aquatic Snipe Fly Larva</a:t>
            </a:r>
          </a:p>
        </p:txBody>
      </p:sp>
      <p:sp>
        <p:nvSpPr>
          <p:cNvPr id="30" name="Similar to Crane Fly, Midge Fly">
            <a:extLst>
              <a:ext uri="{FF2B5EF4-FFF2-40B4-BE49-F238E27FC236}">
                <a16:creationId xmlns:a16="http://schemas.microsoft.com/office/drawing/2014/main" id="{199B90CD-FFF9-4EDD-8313-078FAA697214}"/>
              </a:ext>
            </a:extLst>
          </p:cNvPr>
          <p:cNvSpPr txBox="1"/>
          <p:nvPr/>
        </p:nvSpPr>
        <p:spPr>
          <a:xfrm>
            <a:off x="424979" y="6143164"/>
            <a:ext cx="8294042" cy="4257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2100">
                <a:latin typeface="Helvetica"/>
                <a:ea typeface="Helvetica"/>
                <a:cs typeface="Helvetica"/>
                <a:sym typeface="Helvetica"/>
              </a:defRPr>
            </a:lvl1pPr>
          </a:lstStyle>
          <a:p>
            <a:pPr algn="ctr"/>
            <a:r>
              <a:rPr dirty="0"/>
              <a:t>Similar to Crane Fly, Midge Fly</a:t>
            </a:r>
            <a:r>
              <a:rPr lang="en-US" dirty="0"/>
              <a:t>, Horse Fly</a:t>
            </a:r>
            <a:endParaRPr dirty="0"/>
          </a:p>
        </p:txBody>
      </p:sp>
      <p:pic>
        <p:nvPicPr>
          <p:cNvPr id="40" name="diptera.athericidae.atherix.dorsal.png" descr="diptera.athericidae.atherix.dorsal.png">
            <a:extLst>
              <a:ext uri="{FF2B5EF4-FFF2-40B4-BE49-F238E27FC236}">
                <a16:creationId xmlns:a16="http://schemas.microsoft.com/office/drawing/2014/main" id="{4ECED213-6290-4A19-8AE6-F7AD6995B1A5}"/>
              </a:ext>
            </a:extLst>
          </p:cNvPr>
          <p:cNvPicPr>
            <a:picLocks noChangeAspect="1"/>
          </p:cNvPicPr>
          <p:nvPr/>
        </p:nvPicPr>
        <p:blipFill>
          <a:blip r:embed="rId5"/>
          <a:stretch>
            <a:fillRect/>
          </a:stretch>
        </p:blipFill>
        <p:spPr>
          <a:xfrm rot="11045868">
            <a:off x="3993351" y="2481609"/>
            <a:ext cx="4624863" cy="1237579"/>
          </a:xfrm>
          <a:prstGeom prst="rect">
            <a:avLst/>
          </a:prstGeom>
          <a:ln w="12700">
            <a:miter lim="400000"/>
          </a:ln>
        </p:spPr>
      </p:pic>
      <p:sp>
        <p:nvSpPr>
          <p:cNvPr id="31" name="Text Box 9">
            <a:extLst>
              <a:ext uri="{FF2B5EF4-FFF2-40B4-BE49-F238E27FC236}">
                <a16:creationId xmlns:a16="http://schemas.microsoft.com/office/drawing/2014/main" id="{95DA4A3A-E507-4CBC-A01A-C15D4A264A6D}"/>
              </a:ext>
            </a:extLst>
          </p:cNvPr>
          <p:cNvSpPr txBox="1">
            <a:spLocks noChangeArrowheads="1"/>
          </p:cNvSpPr>
          <p:nvPr/>
        </p:nvSpPr>
        <p:spPr bwMode="auto">
          <a:xfrm>
            <a:off x="237755" y="1075876"/>
            <a:ext cx="4068216" cy="2212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57200" indent="-457200">
              <a:lnSpc>
                <a:spcPct val="90000"/>
              </a:lnSpc>
              <a:spcBef>
                <a:spcPct val="20000"/>
              </a:spcBef>
              <a:buFont typeface="Arial" panose="020B0604020202020204" pitchFamily="34" charset="0"/>
              <a:buChar char="•"/>
              <a:defRPr/>
            </a:pPr>
            <a:r>
              <a:rPr lang="en-US" sz="2600" dirty="0">
                <a:solidFill>
                  <a:schemeClr val="tx2"/>
                </a:solidFill>
              </a:rPr>
              <a:t>¼ to 1 inch </a:t>
            </a:r>
          </a:p>
          <a:p>
            <a:pPr marL="457200" lvl="0" indent="-457200">
              <a:lnSpc>
                <a:spcPct val="90000"/>
              </a:lnSpc>
              <a:spcBef>
                <a:spcPct val="20000"/>
              </a:spcBef>
              <a:buFont typeface="Arial" panose="020B0604020202020204" pitchFamily="34" charset="0"/>
              <a:buChar char="•"/>
              <a:defRPr/>
            </a:pPr>
            <a:r>
              <a:rPr lang="en-US" sz="2600" dirty="0">
                <a:solidFill>
                  <a:schemeClr val="tx2"/>
                </a:solidFill>
              </a:rPr>
              <a:t>Pale brown-green color</a:t>
            </a:r>
          </a:p>
          <a:p>
            <a:pPr marL="457200" lvl="0" indent="-457200">
              <a:lnSpc>
                <a:spcPct val="90000"/>
              </a:lnSpc>
              <a:spcBef>
                <a:spcPct val="20000"/>
              </a:spcBef>
              <a:buFont typeface="Arial" panose="020B0604020202020204" pitchFamily="34" charset="0"/>
              <a:buChar char="•"/>
              <a:defRPr/>
            </a:pPr>
            <a:r>
              <a:rPr lang="en-US" sz="2600" dirty="0">
                <a:solidFill>
                  <a:schemeClr val="tx2"/>
                </a:solidFill>
              </a:rPr>
              <a:t>Caterpillar-like</a:t>
            </a:r>
          </a:p>
          <a:p>
            <a:pPr marL="457200" lvl="0" indent="-457200">
              <a:lnSpc>
                <a:spcPct val="90000"/>
              </a:lnSpc>
              <a:spcBef>
                <a:spcPct val="20000"/>
              </a:spcBef>
              <a:buFont typeface="Arial" panose="020B0604020202020204" pitchFamily="34" charset="0"/>
              <a:buChar char="•"/>
              <a:defRPr/>
            </a:pPr>
            <a:r>
              <a:rPr lang="en-US" sz="2600" dirty="0">
                <a:solidFill>
                  <a:schemeClr val="tx2"/>
                </a:solidFill>
              </a:rPr>
              <a:t>Two stout tails</a:t>
            </a:r>
          </a:p>
          <a:p>
            <a:pPr marL="457200" lvl="0" indent="-457200">
              <a:lnSpc>
                <a:spcPct val="90000"/>
              </a:lnSpc>
              <a:spcBef>
                <a:spcPct val="20000"/>
              </a:spcBef>
              <a:buFont typeface="Arial" panose="020B0604020202020204" pitchFamily="34" charset="0"/>
              <a:buChar char="•"/>
              <a:defRPr/>
            </a:pPr>
            <a:r>
              <a:rPr lang="en-US" sz="2600" dirty="0">
                <a:solidFill>
                  <a:schemeClr val="tx2"/>
                </a:solidFill>
              </a:rPr>
              <a:t>Pointed head</a:t>
            </a:r>
          </a:p>
        </p:txBody>
      </p:sp>
      <p:pic>
        <p:nvPicPr>
          <p:cNvPr id="1026" name="Picture 2">
            <a:extLst>
              <a:ext uri="{FF2B5EF4-FFF2-40B4-BE49-F238E27FC236}">
                <a16:creationId xmlns:a16="http://schemas.microsoft.com/office/drawing/2014/main" id="{6A025864-F48F-423D-A300-C7EA7E4B4072}"/>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colorTemperature colorTemp="5900"/>
                    </a14:imgEffect>
                  </a14:imgLayer>
                </a14:imgProps>
              </a:ext>
              <a:ext uri="{28A0092B-C50C-407E-A947-70E740481C1C}">
                <a14:useLocalDpi xmlns:a14="http://schemas.microsoft.com/office/drawing/2010/main" val="0"/>
              </a:ext>
            </a:extLst>
          </a:blip>
          <a:srcRect l="3519" t="13168" r="6723" b="10411"/>
          <a:stretch/>
        </p:blipFill>
        <p:spPr bwMode="auto">
          <a:xfrm>
            <a:off x="3849257" y="3925391"/>
            <a:ext cx="4913050" cy="1692846"/>
          </a:xfrm>
          <a:prstGeom prst="rect">
            <a:avLst/>
          </a:prstGeom>
          <a:noFill/>
          <a:extLst>
            <a:ext uri="{909E8E84-426E-40DD-AFC4-6F175D3DCCD1}">
              <a14:hiddenFill xmlns:a14="http://schemas.microsoft.com/office/drawing/2010/main">
                <a:solidFill>
                  <a:srgbClr val="FFFFFF"/>
                </a:solidFill>
              </a14:hiddenFill>
            </a:ext>
          </a:extLst>
        </p:spPr>
      </p:pic>
      <p:sp>
        <p:nvSpPr>
          <p:cNvPr id="34" name="Oval 33">
            <a:extLst>
              <a:ext uri="{FF2B5EF4-FFF2-40B4-BE49-F238E27FC236}">
                <a16:creationId xmlns:a16="http://schemas.microsoft.com/office/drawing/2014/main" id="{E04EE8F7-5B14-453E-9B9F-73B35D6E7B67}"/>
              </a:ext>
            </a:extLst>
          </p:cNvPr>
          <p:cNvSpPr/>
          <p:nvPr/>
        </p:nvSpPr>
        <p:spPr>
          <a:xfrm>
            <a:off x="4020024" y="2323207"/>
            <a:ext cx="647700" cy="1365440"/>
          </a:xfrm>
          <a:prstGeom prst="ellipse">
            <a:avLst/>
          </a:prstGeom>
          <a:noFill/>
          <a:ln w="381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a:extLst>
              <a:ext uri="{FF2B5EF4-FFF2-40B4-BE49-F238E27FC236}">
                <a16:creationId xmlns:a16="http://schemas.microsoft.com/office/drawing/2014/main" id="{A50A32A8-546D-4B8C-B64F-5FF5771C1F75}"/>
              </a:ext>
            </a:extLst>
          </p:cNvPr>
          <p:cNvSpPr/>
          <p:nvPr/>
        </p:nvSpPr>
        <p:spPr>
          <a:xfrm rot="5400000">
            <a:off x="6290818" y="3931094"/>
            <a:ext cx="647700" cy="2467864"/>
          </a:xfrm>
          <a:prstGeom prst="ellipse">
            <a:avLst/>
          </a:prstGeom>
          <a:noFill/>
          <a:ln w="381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152398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Aquatic Snipe Flies in Motion">
            <a:hlinkClick r:id="" action="ppaction://media"/>
            <a:extLst>
              <a:ext uri="{FF2B5EF4-FFF2-40B4-BE49-F238E27FC236}">
                <a16:creationId xmlns:a16="http://schemas.microsoft.com/office/drawing/2014/main" id="{546968F9-D5BC-6C4A-DE49-84AC9A1F6A47}"/>
              </a:ext>
            </a:extLst>
          </p:cNvPr>
          <p:cNvPicPr>
            <a:picLocks noRot="1" noChangeAspect="1"/>
          </p:cNvPicPr>
          <p:nvPr>
            <a:videoFile r:link="rId1"/>
          </p:nvPr>
        </p:nvPicPr>
        <p:blipFill>
          <a:blip r:embed="rId4"/>
          <a:stretch>
            <a:fillRect/>
          </a:stretch>
        </p:blipFill>
        <p:spPr>
          <a:xfrm>
            <a:off x="0" y="845820"/>
            <a:ext cx="9144000" cy="5166360"/>
          </a:xfrm>
          <a:prstGeom prst="rect">
            <a:avLst/>
          </a:prstGeom>
        </p:spPr>
      </p:pic>
    </p:spTree>
    <p:extLst>
      <p:ext uri="{BB962C8B-B14F-4D97-AF65-F5344CB8AC3E}">
        <p14:creationId xmlns:p14="http://schemas.microsoft.com/office/powerpoint/2010/main" val="1753336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7058D97-FA0F-FD48-857D-46F4E8DC0D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3000" y="3581400"/>
            <a:ext cx="3634394" cy="2428085"/>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287B9B2C-E9C4-244D-A4CC-CD27972DB0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6206" y="838200"/>
            <a:ext cx="3634394" cy="2421415"/>
          </a:xfrm>
          <a:prstGeom prst="rect">
            <a:avLst/>
          </a:prstGeom>
          <a:ln>
            <a:noFill/>
          </a:ln>
          <a:effectLst>
            <a:outerShdw blurRad="292100" dist="139700" dir="2700000" algn="tl" rotWithShape="0">
              <a:srgbClr val="333333">
                <a:alpha val="65000"/>
              </a:srgbClr>
            </a:outerShdw>
          </a:effectLst>
        </p:spPr>
      </p:pic>
      <p:grpSp>
        <p:nvGrpSpPr>
          <p:cNvPr id="8" name="Group 7">
            <a:extLst>
              <a:ext uri="{FF2B5EF4-FFF2-40B4-BE49-F238E27FC236}">
                <a16:creationId xmlns:a16="http://schemas.microsoft.com/office/drawing/2014/main" id="{A390D74B-56D0-4BEA-A8E5-8A2B55047A5E}"/>
              </a:ext>
            </a:extLst>
          </p:cNvPr>
          <p:cNvGrpSpPr/>
          <p:nvPr/>
        </p:nvGrpSpPr>
        <p:grpSpPr>
          <a:xfrm>
            <a:off x="7233399" y="6058779"/>
            <a:ext cx="2063001" cy="723021"/>
            <a:chOff x="7233399" y="6058779"/>
            <a:chExt cx="2063001" cy="723021"/>
          </a:xfrm>
        </p:grpSpPr>
        <p:pic>
          <p:nvPicPr>
            <p:cNvPr id="9" name="Picture 8">
              <a:extLst>
                <a:ext uri="{FF2B5EF4-FFF2-40B4-BE49-F238E27FC236}">
                  <a16:creationId xmlns:a16="http://schemas.microsoft.com/office/drawing/2014/main" id="{252A86B1-0EFA-4EF5-84A2-0D5092DC7A7B}"/>
                </a:ext>
              </a:extLst>
            </p:cNvPr>
            <p:cNvPicPr>
              <a:picLocks noChangeAspect="1"/>
            </p:cNvPicPr>
            <p:nvPr/>
          </p:nvPicPr>
          <p:blipFill>
            <a:blip r:embed="rId5">
              <a:clrChange>
                <a:clrFrom>
                  <a:srgbClr val="FFFFFE"/>
                </a:clrFrom>
                <a:clrTo>
                  <a:srgbClr val="FFFFFE">
                    <a:alpha val="0"/>
                  </a:srgbClr>
                </a:clrTo>
              </a:clrChange>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p:blipFill>
          <p:spPr>
            <a:xfrm>
              <a:off x="7233399" y="6058779"/>
              <a:ext cx="2063001" cy="723021"/>
            </a:xfrm>
            <a:prstGeom prst="rect">
              <a:avLst/>
            </a:prstGeom>
          </p:spPr>
        </p:pic>
        <p:sp>
          <p:nvSpPr>
            <p:cNvPr id="10" name="Rectangle 9">
              <a:extLst>
                <a:ext uri="{FF2B5EF4-FFF2-40B4-BE49-F238E27FC236}">
                  <a16:creationId xmlns:a16="http://schemas.microsoft.com/office/drawing/2014/main" id="{627191F8-D4CA-457C-95F0-E0FA3F9B3833}"/>
                </a:ext>
              </a:extLst>
            </p:cNvPr>
            <p:cNvSpPr/>
            <p:nvPr/>
          </p:nvSpPr>
          <p:spPr>
            <a:xfrm>
              <a:off x="7368376" y="6097758"/>
              <a:ext cx="1668265" cy="584775"/>
            </a:xfrm>
            <a:prstGeom prst="rect">
              <a:avLst/>
            </a:prstGeom>
          </p:spPr>
          <p:txBody>
            <a:bodyPr wrap="square">
              <a:spAutoFit/>
            </a:bodyPr>
            <a:lstStyle/>
            <a:p>
              <a:pPr algn="ctr"/>
              <a:r>
                <a:rPr lang="en-US" sz="1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Black" panose="020B0A04020102020204" pitchFamily="34" charset="0"/>
                </a:rPr>
                <a:t>POLLUTION</a:t>
              </a:r>
            </a:p>
            <a:p>
              <a:pPr algn="ctr"/>
              <a:r>
                <a:rPr lang="en-US" sz="1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Black" panose="020B0A04020102020204" pitchFamily="34" charset="0"/>
                </a:rPr>
                <a:t>SENSITIVE</a:t>
              </a:r>
            </a:p>
          </p:txBody>
        </p:sp>
      </p:grpSp>
      <p:sp>
        <p:nvSpPr>
          <p:cNvPr id="11" name="Rectangle 4">
            <a:extLst>
              <a:ext uri="{FF2B5EF4-FFF2-40B4-BE49-F238E27FC236}">
                <a16:creationId xmlns:a16="http://schemas.microsoft.com/office/drawing/2014/main" id="{647C8F40-BE5E-4B10-8D01-62E6D603C7CC}"/>
              </a:ext>
            </a:extLst>
          </p:cNvPr>
          <p:cNvSpPr>
            <a:spLocks noChangeArrowheads="1"/>
          </p:cNvSpPr>
          <p:nvPr/>
        </p:nvSpPr>
        <p:spPr bwMode="auto">
          <a:xfrm>
            <a:off x="-23001" y="-158409"/>
            <a:ext cx="9167001" cy="954941"/>
          </a:xfrm>
          <a:prstGeom prst="rect">
            <a:avLst/>
          </a:prstGeom>
          <a:noFill/>
          <a:ln>
            <a:noFill/>
          </a:ln>
          <a:effectLst/>
          <a:extLst>
            <a:ext uri="{909E8E84-426E-40DD-AFC4-6F175D3DCCD1}">
              <a14:hiddenFill xmlns:a14="http://schemas.microsoft.com/office/drawing/2010/main">
                <a:gradFill rotWithShape="0">
                  <a:gsLst>
                    <a:gs pos="0">
                      <a:schemeClr val="accent1"/>
                    </a:gs>
                    <a:gs pos="100000">
                      <a:schemeClr val="bg1"/>
                    </a:gs>
                  </a:gsLst>
                  <a:path path="shape">
                    <a:fillToRect l="50000" t="50000" r="50000" b="50000"/>
                  </a:path>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defRPr/>
            </a:pPr>
            <a:r>
              <a:rPr lang="en-US" altLang="en-US" sz="4000" b="1" dirty="0">
                <a:solidFill>
                  <a:schemeClr val="bg1"/>
                </a:solidFill>
                <a:latin typeface="Arial" panose="020B0604020202020204" pitchFamily="34" charset="0"/>
                <a:cs typeface="Arial" panose="020B0604020202020204" pitchFamily="34" charset="0"/>
              </a:rPr>
              <a:t>Water Penny</a:t>
            </a:r>
          </a:p>
        </p:txBody>
      </p:sp>
      <p:pic>
        <p:nvPicPr>
          <p:cNvPr id="2" name="Picture 1">
            <a:extLst>
              <a:ext uri="{FF2B5EF4-FFF2-40B4-BE49-F238E27FC236}">
                <a16:creationId xmlns:a16="http://schemas.microsoft.com/office/drawing/2014/main" id="{66A64890-788C-466F-A435-BDFF5E5BA261}"/>
              </a:ext>
            </a:extLst>
          </p:cNvPr>
          <p:cNvPicPr>
            <a:picLocks noChangeAspect="1"/>
          </p:cNvPicPr>
          <p:nvPr/>
        </p:nvPicPr>
        <p:blipFill>
          <a:blip r:embed="rId7"/>
          <a:stretch>
            <a:fillRect/>
          </a:stretch>
        </p:blipFill>
        <p:spPr>
          <a:xfrm>
            <a:off x="381000" y="2743200"/>
            <a:ext cx="4068215" cy="3160967"/>
          </a:xfrm>
          <a:prstGeom prst="rect">
            <a:avLst/>
          </a:prstGeom>
        </p:spPr>
      </p:pic>
      <p:sp>
        <p:nvSpPr>
          <p:cNvPr id="12" name="Text Box 9">
            <a:extLst>
              <a:ext uri="{FF2B5EF4-FFF2-40B4-BE49-F238E27FC236}">
                <a16:creationId xmlns:a16="http://schemas.microsoft.com/office/drawing/2014/main" id="{F77DBFF8-70A2-4A7B-A138-E219396C9D9B}"/>
              </a:ext>
            </a:extLst>
          </p:cNvPr>
          <p:cNvSpPr txBox="1">
            <a:spLocks noChangeArrowheads="1"/>
          </p:cNvSpPr>
          <p:nvPr/>
        </p:nvSpPr>
        <p:spPr bwMode="auto">
          <a:xfrm>
            <a:off x="237755" y="1075876"/>
            <a:ext cx="4068216" cy="1332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57200" indent="-457200">
              <a:lnSpc>
                <a:spcPct val="90000"/>
              </a:lnSpc>
              <a:spcBef>
                <a:spcPct val="20000"/>
              </a:spcBef>
              <a:buFont typeface="Arial" panose="020B0604020202020204" pitchFamily="34" charset="0"/>
              <a:buChar char="•"/>
              <a:defRPr/>
            </a:pPr>
            <a:r>
              <a:rPr lang="en-US" sz="2600" dirty="0">
                <a:solidFill>
                  <a:schemeClr val="tx2"/>
                </a:solidFill>
              </a:rPr>
              <a:t>¼ inch </a:t>
            </a:r>
          </a:p>
          <a:p>
            <a:pPr marL="457200" lvl="0" indent="-457200">
              <a:lnSpc>
                <a:spcPct val="90000"/>
              </a:lnSpc>
              <a:spcBef>
                <a:spcPct val="20000"/>
              </a:spcBef>
              <a:buFont typeface="Arial" panose="020B0604020202020204" pitchFamily="34" charset="0"/>
              <a:buChar char="•"/>
              <a:defRPr/>
            </a:pPr>
            <a:r>
              <a:rPr lang="en-US" sz="2600" dirty="0">
                <a:solidFill>
                  <a:schemeClr val="tx2"/>
                </a:solidFill>
              </a:rPr>
              <a:t>Flat disk-like body</a:t>
            </a:r>
          </a:p>
          <a:p>
            <a:pPr marL="457200" lvl="0" indent="-457200">
              <a:lnSpc>
                <a:spcPct val="90000"/>
              </a:lnSpc>
              <a:spcBef>
                <a:spcPct val="20000"/>
              </a:spcBef>
              <a:buFont typeface="Arial" panose="020B0604020202020204" pitchFamily="34" charset="0"/>
              <a:buChar char="•"/>
              <a:defRPr/>
            </a:pPr>
            <a:r>
              <a:rPr lang="en-US" sz="2600" dirty="0">
                <a:solidFill>
                  <a:schemeClr val="tx2"/>
                </a:solidFill>
              </a:rPr>
              <a:t>6 legs and gills </a:t>
            </a:r>
          </a:p>
        </p:txBody>
      </p:sp>
    </p:spTree>
    <p:extLst>
      <p:ext uri="{BB962C8B-B14F-4D97-AF65-F5344CB8AC3E}">
        <p14:creationId xmlns:p14="http://schemas.microsoft.com/office/powerpoint/2010/main" val="262580148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5" name="Picture 7" descr="S:\Nps\A-STREAM\Manuals\Bio-Chem Manual\new Id key\Tommy's Sketches\Low res\larvae\gilled snail.jpg"/>
          <p:cNvPicPr preferRelativeResize="0">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90254" y="4386104"/>
            <a:ext cx="1447378" cy="195261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3014782" y="3094621"/>
            <a:ext cx="3267160" cy="2267792"/>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5"/>
          <a:stretch>
            <a:fillRect/>
          </a:stretch>
        </p:blipFill>
        <p:spPr>
          <a:xfrm>
            <a:off x="609924" y="2736935"/>
            <a:ext cx="2057400" cy="1536999"/>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6"/>
          <a:stretch>
            <a:fillRect/>
          </a:stretch>
        </p:blipFill>
        <p:spPr>
          <a:xfrm>
            <a:off x="6629400" y="1072190"/>
            <a:ext cx="2144813" cy="4710931"/>
          </a:xfrm>
          <a:prstGeom prst="rect">
            <a:avLst/>
          </a:prstGeom>
          <a:ln>
            <a:noFill/>
          </a:ln>
          <a:effectLst>
            <a:outerShdw blurRad="292100" dist="139700" dir="2700000" algn="tl" rotWithShape="0">
              <a:srgbClr val="333333">
                <a:alpha val="65000"/>
              </a:srgbClr>
            </a:outerShdw>
          </a:effectLst>
        </p:spPr>
      </p:pic>
      <p:grpSp>
        <p:nvGrpSpPr>
          <p:cNvPr id="8" name="Group 7">
            <a:extLst>
              <a:ext uri="{FF2B5EF4-FFF2-40B4-BE49-F238E27FC236}">
                <a16:creationId xmlns:a16="http://schemas.microsoft.com/office/drawing/2014/main" id="{86E7EFC2-3F5C-45C3-8D76-C08DF5772A9A}"/>
              </a:ext>
            </a:extLst>
          </p:cNvPr>
          <p:cNvGrpSpPr/>
          <p:nvPr/>
        </p:nvGrpSpPr>
        <p:grpSpPr>
          <a:xfrm>
            <a:off x="7233399" y="6058779"/>
            <a:ext cx="2063001" cy="723021"/>
            <a:chOff x="7233399" y="6058779"/>
            <a:chExt cx="2063001" cy="723021"/>
          </a:xfrm>
        </p:grpSpPr>
        <p:pic>
          <p:nvPicPr>
            <p:cNvPr id="9" name="Picture 8">
              <a:extLst>
                <a:ext uri="{FF2B5EF4-FFF2-40B4-BE49-F238E27FC236}">
                  <a16:creationId xmlns:a16="http://schemas.microsoft.com/office/drawing/2014/main" id="{2CA04673-3299-4C15-A2B5-4BEC8F4AA82D}"/>
                </a:ext>
              </a:extLst>
            </p:cNvPr>
            <p:cNvPicPr>
              <a:picLocks noChangeAspect="1"/>
            </p:cNvPicPr>
            <p:nvPr/>
          </p:nvPicPr>
          <p:blipFill>
            <a:blip r:embed="rId7">
              <a:clrChange>
                <a:clrFrom>
                  <a:srgbClr val="FFFFFE"/>
                </a:clrFrom>
                <a:clrTo>
                  <a:srgbClr val="FFFFFE">
                    <a:alpha val="0"/>
                  </a:srgbClr>
                </a:clrTo>
              </a:clrChange>
              <a:extLst>
                <a:ext uri="{BEBA8EAE-BF5A-486C-A8C5-ECC9F3942E4B}">
                  <a14:imgProps xmlns:a14="http://schemas.microsoft.com/office/drawing/2010/main">
                    <a14:imgLayer r:embed="rId8">
                      <a14:imgEffect>
                        <a14:brightnessContrast bright="40000" contrast="40000"/>
                      </a14:imgEffect>
                    </a14:imgLayer>
                  </a14:imgProps>
                </a:ext>
              </a:extLst>
            </a:blip>
            <a:stretch>
              <a:fillRect/>
            </a:stretch>
          </p:blipFill>
          <p:spPr>
            <a:xfrm>
              <a:off x="7233399" y="6058779"/>
              <a:ext cx="2063001" cy="723021"/>
            </a:xfrm>
            <a:prstGeom prst="rect">
              <a:avLst/>
            </a:prstGeom>
          </p:spPr>
        </p:pic>
        <p:sp>
          <p:nvSpPr>
            <p:cNvPr id="10" name="Rectangle 9">
              <a:extLst>
                <a:ext uri="{FF2B5EF4-FFF2-40B4-BE49-F238E27FC236}">
                  <a16:creationId xmlns:a16="http://schemas.microsoft.com/office/drawing/2014/main" id="{48985CF2-1246-4B3B-B678-42AF7BC99D8F}"/>
                </a:ext>
              </a:extLst>
            </p:cNvPr>
            <p:cNvSpPr/>
            <p:nvPr/>
          </p:nvSpPr>
          <p:spPr>
            <a:xfrm>
              <a:off x="7368376" y="6097758"/>
              <a:ext cx="1668265" cy="584775"/>
            </a:xfrm>
            <a:prstGeom prst="rect">
              <a:avLst/>
            </a:prstGeom>
          </p:spPr>
          <p:txBody>
            <a:bodyPr wrap="square">
              <a:spAutoFit/>
            </a:bodyPr>
            <a:lstStyle/>
            <a:p>
              <a:pPr algn="ctr"/>
              <a:r>
                <a:rPr lang="en-US" sz="1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Black" panose="020B0A04020102020204" pitchFamily="34" charset="0"/>
                </a:rPr>
                <a:t>POLLUTION</a:t>
              </a:r>
            </a:p>
            <a:p>
              <a:pPr algn="ctr"/>
              <a:r>
                <a:rPr lang="en-US" sz="1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Black" panose="020B0A04020102020204" pitchFamily="34" charset="0"/>
                </a:rPr>
                <a:t>SENSITIVE</a:t>
              </a:r>
            </a:p>
          </p:txBody>
        </p:sp>
      </p:grpSp>
      <p:sp>
        <p:nvSpPr>
          <p:cNvPr id="11" name="Rectangle 4">
            <a:extLst>
              <a:ext uri="{FF2B5EF4-FFF2-40B4-BE49-F238E27FC236}">
                <a16:creationId xmlns:a16="http://schemas.microsoft.com/office/drawing/2014/main" id="{4470B207-C6DD-4BAE-B497-AA4744F62F26}"/>
              </a:ext>
            </a:extLst>
          </p:cNvPr>
          <p:cNvSpPr>
            <a:spLocks noChangeArrowheads="1"/>
          </p:cNvSpPr>
          <p:nvPr/>
        </p:nvSpPr>
        <p:spPr bwMode="auto">
          <a:xfrm>
            <a:off x="-23001" y="-158409"/>
            <a:ext cx="9167001" cy="954941"/>
          </a:xfrm>
          <a:prstGeom prst="rect">
            <a:avLst/>
          </a:prstGeom>
          <a:noFill/>
          <a:ln>
            <a:noFill/>
          </a:ln>
          <a:effectLst/>
          <a:extLst>
            <a:ext uri="{909E8E84-426E-40DD-AFC4-6F175D3DCCD1}">
              <a14:hiddenFill xmlns:a14="http://schemas.microsoft.com/office/drawing/2010/main">
                <a:gradFill rotWithShape="0">
                  <a:gsLst>
                    <a:gs pos="0">
                      <a:schemeClr val="accent1"/>
                    </a:gs>
                    <a:gs pos="100000">
                      <a:schemeClr val="bg1"/>
                    </a:gs>
                  </a:gsLst>
                  <a:path path="shape">
                    <a:fillToRect l="50000" t="50000" r="50000" b="50000"/>
                  </a:path>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defRPr/>
            </a:pPr>
            <a:r>
              <a:rPr lang="en-US" altLang="en-US" sz="4000" b="1" dirty="0">
                <a:solidFill>
                  <a:schemeClr val="bg1"/>
                </a:solidFill>
                <a:latin typeface="Arial" panose="020B0604020202020204" pitchFamily="34" charset="0"/>
                <a:cs typeface="Arial" panose="020B0604020202020204" pitchFamily="34" charset="0"/>
              </a:rPr>
              <a:t>Gilled Snail</a:t>
            </a:r>
          </a:p>
        </p:txBody>
      </p:sp>
      <p:sp>
        <p:nvSpPr>
          <p:cNvPr id="13" name="Similar to Lunged Snail">
            <a:extLst>
              <a:ext uri="{FF2B5EF4-FFF2-40B4-BE49-F238E27FC236}">
                <a16:creationId xmlns:a16="http://schemas.microsoft.com/office/drawing/2014/main" id="{E8CC68E1-33B9-4FC3-B78D-310E7B3DB65A}"/>
              </a:ext>
            </a:extLst>
          </p:cNvPr>
          <p:cNvSpPr txBox="1"/>
          <p:nvPr/>
        </p:nvSpPr>
        <p:spPr>
          <a:xfrm>
            <a:off x="3143519" y="6180594"/>
            <a:ext cx="2856962" cy="419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100">
                <a:latin typeface="Helvetica"/>
                <a:ea typeface="Helvetica"/>
                <a:cs typeface="Helvetica"/>
                <a:sym typeface="Helvetica"/>
              </a:defRPr>
            </a:lvl1pPr>
          </a:lstStyle>
          <a:p>
            <a:r>
              <a:rPr dirty="0"/>
              <a:t>Similar to Lunged Snail</a:t>
            </a:r>
          </a:p>
        </p:txBody>
      </p:sp>
      <p:sp>
        <p:nvSpPr>
          <p:cNvPr id="12" name="Text Box 9">
            <a:extLst>
              <a:ext uri="{FF2B5EF4-FFF2-40B4-BE49-F238E27FC236}">
                <a16:creationId xmlns:a16="http://schemas.microsoft.com/office/drawing/2014/main" id="{3BE13F5D-BF8D-4D1D-A3E1-88077FE59D13}"/>
              </a:ext>
            </a:extLst>
          </p:cNvPr>
          <p:cNvSpPr txBox="1">
            <a:spLocks noChangeArrowheads="1"/>
          </p:cNvSpPr>
          <p:nvPr/>
        </p:nvSpPr>
        <p:spPr bwMode="auto">
          <a:xfrm>
            <a:off x="237754" y="1075876"/>
            <a:ext cx="4859140" cy="1332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57200" indent="-457200">
              <a:lnSpc>
                <a:spcPct val="90000"/>
              </a:lnSpc>
              <a:spcBef>
                <a:spcPct val="20000"/>
              </a:spcBef>
              <a:buFont typeface="Arial" panose="020B0604020202020204" pitchFamily="34" charset="0"/>
              <a:buChar char="•"/>
              <a:defRPr/>
            </a:pPr>
            <a:r>
              <a:rPr lang="en-US" sz="2600" dirty="0">
                <a:solidFill>
                  <a:schemeClr val="tx2"/>
                </a:solidFill>
              </a:rPr>
              <a:t>Shell opens to the right</a:t>
            </a:r>
          </a:p>
          <a:p>
            <a:pPr marL="457200" lvl="0" indent="-457200">
              <a:lnSpc>
                <a:spcPct val="90000"/>
              </a:lnSpc>
              <a:spcBef>
                <a:spcPct val="20000"/>
              </a:spcBef>
              <a:buFont typeface="Arial" panose="020B0604020202020204" pitchFamily="34" charset="0"/>
              <a:buChar char="•"/>
              <a:defRPr/>
            </a:pPr>
            <a:r>
              <a:rPr lang="en-US" sz="2600" dirty="0">
                <a:solidFill>
                  <a:schemeClr val="tx2"/>
                </a:solidFill>
              </a:rPr>
              <a:t>Shell opening has a cover</a:t>
            </a:r>
          </a:p>
          <a:p>
            <a:pPr marL="457200" lvl="0" indent="-457200">
              <a:lnSpc>
                <a:spcPct val="90000"/>
              </a:lnSpc>
              <a:spcBef>
                <a:spcPct val="20000"/>
              </a:spcBef>
              <a:buFont typeface="Arial" panose="020B0604020202020204" pitchFamily="34" charset="0"/>
              <a:buChar char="•"/>
              <a:defRPr/>
            </a:pPr>
            <a:r>
              <a:rPr lang="en-US" sz="2600" dirty="0">
                <a:solidFill>
                  <a:schemeClr val="tx2"/>
                </a:solidFill>
              </a:rPr>
              <a:t>DO NOT count empty shells</a:t>
            </a:r>
          </a:p>
        </p:txBody>
      </p:sp>
    </p:spTree>
    <p:extLst>
      <p:ext uri="{BB962C8B-B14F-4D97-AF65-F5344CB8AC3E}">
        <p14:creationId xmlns:p14="http://schemas.microsoft.com/office/powerpoint/2010/main" val="17047481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neotaenioglossa.lithoglyphidae.somatogyrus.ventral.png" descr="neotaenioglossa.lithoglyphidae.somatogyrus.ventral.png">
            <a:extLst>
              <a:ext uri="{FF2B5EF4-FFF2-40B4-BE49-F238E27FC236}">
                <a16:creationId xmlns:a16="http://schemas.microsoft.com/office/drawing/2014/main" id="{8A9A2D65-3061-439C-98EC-A781A7A7BB40}"/>
              </a:ext>
            </a:extLst>
          </p:cNvPr>
          <p:cNvPicPr>
            <a:picLocks noChangeAspect="1"/>
          </p:cNvPicPr>
          <p:nvPr/>
        </p:nvPicPr>
        <p:blipFill>
          <a:blip r:embed="rId3"/>
          <a:stretch>
            <a:fillRect/>
          </a:stretch>
        </p:blipFill>
        <p:spPr>
          <a:xfrm rot="5400000">
            <a:off x="26033" y="1656657"/>
            <a:ext cx="4825531" cy="3900754"/>
          </a:xfrm>
          <a:prstGeom prst="rect">
            <a:avLst/>
          </a:prstGeom>
          <a:ln w="12700">
            <a:miter lim="400000"/>
          </a:ln>
        </p:spPr>
      </p:pic>
      <p:pic>
        <p:nvPicPr>
          <p:cNvPr id="4" name="Picture 28" descr="C:\Users\tmuenz\Desktop\macro.org\Images.Macros\25 percent\heterobranchia.physidae.physa.ventral copy.png">
            <a:extLst>
              <a:ext uri="{FF2B5EF4-FFF2-40B4-BE49-F238E27FC236}">
                <a16:creationId xmlns:a16="http://schemas.microsoft.com/office/drawing/2014/main" id="{4D58D873-7033-4380-A30E-820D3CBE3170}"/>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5124607">
            <a:off x="4073488" y="1540769"/>
            <a:ext cx="6264873" cy="4017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3FE35186-06C6-4898-A030-EF2B3B8B10D2}"/>
              </a:ext>
            </a:extLst>
          </p:cNvPr>
          <p:cNvSpPr>
            <a:spLocks noChangeArrowheads="1"/>
          </p:cNvSpPr>
          <p:nvPr/>
        </p:nvSpPr>
        <p:spPr bwMode="auto">
          <a:xfrm>
            <a:off x="-23001" y="-158409"/>
            <a:ext cx="9167001" cy="954941"/>
          </a:xfrm>
          <a:prstGeom prst="rect">
            <a:avLst/>
          </a:prstGeom>
          <a:noFill/>
          <a:ln>
            <a:noFill/>
          </a:ln>
          <a:effectLst/>
          <a:extLst>
            <a:ext uri="{909E8E84-426E-40DD-AFC4-6F175D3DCCD1}">
              <a14:hiddenFill xmlns:a14="http://schemas.microsoft.com/office/drawing/2010/main">
                <a:gradFill rotWithShape="0">
                  <a:gsLst>
                    <a:gs pos="0">
                      <a:schemeClr val="accent1"/>
                    </a:gs>
                    <a:gs pos="100000">
                      <a:schemeClr val="bg1"/>
                    </a:gs>
                  </a:gsLst>
                  <a:path path="shape">
                    <a:fillToRect l="50000" t="50000" r="50000" b="50000"/>
                  </a:path>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defRPr/>
            </a:pPr>
            <a:r>
              <a:rPr lang="en-US" altLang="en-US" sz="4000" b="1" dirty="0">
                <a:solidFill>
                  <a:schemeClr val="bg1"/>
                </a:solidFill>
                <a:latin typeface="Arial" panose="020B0604020202020204" pitchFamily="34" charset="0"/>
                <a:cs typeface="Arial" panose="020B0604020202020204" pitchFamily="34" charset="0"/>
              </a:rPr>
              <a:t>Gilled Snail vs. Lunged Snail</a:t>
            </a:r>
          </a:p>
        </p:txBody>
      </p:sp>
      <p:sp>
        <p:nvSpPr>
          <p:cNvPr id="6" name="Arrow: Notched Right 5">
            <a:extLst>
              <a:ext uri="{FF2B5EF4-FFF2-40B4-BE49-F238E27FC236}">
                <a16:creationId xmlns:a16="http://schemas.microsoft.com/office/drawing/2014/main" id="{F7F40222-DC3D-4C35-9DAD-79A7B5203A4A}"/>
              </a:ext>
            </a:extLst>
          </p:cNvPr>
          <p:cNvSpPr/>
          <p:nvPr/>
        </p:nvSpPr>
        <p:spPr>
          <a:xfrm>
            <a:off x="3103823" y="4876801"/>
            <a:ext cx="1285353" cy="838200"/>
          </a:xfrm>
          <a:prstGeom prst="notchedRightArrow">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Arrow: Notched Right 6">
            <a:extLst>
              <a:ext uri="{FF2B5EF4-FFF2-40B4-BE49-F238E27FC236}">
                <a16:creationId xmlns:a16="http://schemas.microsoft.com/office/drawing/2014/main" id="{FAEA6E8F-0FD4-4E2E-8CFD-4ECC3873C548}"/>
              </a:ext>
            </a:extLst>
          </p:cNvPr>
          <p:cNvSpPr/>
          <p:nvPr/>
        </p:nvSpPr>
        <p:spPr>
          <a:xfrm rot="10800000">
            <a:off x="5562600" y="4876800"/>
            <a:ext cx="1285353" cy="838200"/>
          </a:xfrm>
          <a:prstGeom prst="notchedRightArrow">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4027790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larval riffle beetl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8319"/>
          <a:stretch/>
        </p:blipFill>
        <p:spPr bwMode="auto">
          <a:xfrm>
            <a:off x="2934371" y="1425885"/>
            <a:ext cx="1371600" cy="111665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 name="Picture 4" descr="A insect on the ground&#10;&#10;Description automatically generated">
            <a:extLst>
              <a:ext uri="{FF2B5EF4-FFF2-40B4-BE49-F238E27FC236}">
                <a16:creationId xmlns:a16="http://schemas.microsoft.com/office/drawing/2014/main" id="{CA57C4D6-5EC1-4A4F-A2D2-342603E28D4B}"/>
              </a:ext>
            </a:extLst>
          </p:cNvPr>
          <p:cNvPicPr>
            <a:picLocks noChangeAspect="1"/>
          </p:cNvPicPr>
          <p:nvPr/>
        </p:nvPicPr>
        <p:blipFill rotWithShape="1">
          <a:blip r:embed="rId4">
            <a:extLst>
              <a:ext uri="{28A0092B-C50C-407E-A947-70E740481C1C}">
                <a14:useLocalDpi xmlns:a14="http://schemas.microsoft.com/office/drawing/2010/main" val="0"/>
              </a:ext>
            </a:extLst>
          </a:blip>
          <a:srcRect l="4769" t="21082" r="22082" b="8765"/>
          <a:stretch/>
        </p:blipFill>
        <p:spPr>
          <a:xfrm>
            <a:off x="5410200" y="868632"/>
            <a:ext cx="3276601" cy="2080332"/>
          </a:xfrm>
          <a:prstGeom prst="rect">
            <a:avLst/>
          </a:prstGeom>
          <a:ln>
            <a:noFill/>
          </a:ln>
          <a:effectLst>
            <a:outerShdw blurRad="292100" dist="139700" dir="2700000" algn="tl" rotWithShape="0">
              <a:srgbClr val="333333">
                <a:alpha val="65000"/>
              </a:srgbClr>
            </a:outerShdw>
          </a:effectLst>
        </p:spPr>
      </p:pic>
      <p:grpSp>
        <p:nvGrpSpPr>
          <p:cNvPr id="8" name="Group 7">
            <a:extLst>
              <a:ext uri="{FF2B5EF4-FFF2-40B4-BE49-F238E27FC236}">
                <a16:creationId xmlns:a16="http://schemas.microsoft.com/office/drawing/2014/main" id="{9F68E0D7-64CF-449D-9FA1-271AD72DAF23}"/>
              </a:ext>
            </a:extLst>
          </p:cNvPr>
          <p:cNvGrpSpPr/>
          <p:nvPr/>
        </p:nvGrpSpPr>
        <p:grpSpPr>
          <a:xfrm>
            <a:off x="7233399" y="6058779"/>
            <a:ext cx="2063001" cy="723021"/>
            <a:chOff x="7233399" y="6058779"/>
            <a:chExt cx="2063001" cy="723021"/>
          </a:xfrm>
        </p:grpSpPr>
        <p:pic>
          <p:nvPicPr>
            <p:cNvPr id="9" name="Picture 8">
              <a:extLst>
                <a:ext uri="{FF2B5EF4-FFF2-40B4-BE49-F238E27FC236}">
                  <a16:creationId xmlns:a16="http://schemas.microsoft.com/office/drawing/2014/main" id="{3A9B37D7-9B80-4B49-A783-97FD9F2262E0}"/>
                </a:ext>
              </a:extLst>
            </p:cNvPr>
            <p:cNvPicPr>
              <a:picLocks noChangeAspect="1"/>
            </p:cNvPicPr>
            <p:nvPr/>
          </p:nvPicPr>
          <p:blipFill>
            <a:blip r:embed="rId5">
              <a:clrChange>
                <a:clrFrom>
                  <a:srgbClr val="FFFFFE"/>
                </a:clrFrom>
                <a:clrTo>
                  <a:srgbClr val="FFFFFE">
                    <a:alpha val="0"/>
                  </a:srgbClr>
                </a:clrTo>
              </a:clrChange>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p:blipFill>
          <p:spPr>
            <a:xfrm>
              <a:off x="7233399" y="6058779"/>
              <a:ext cx="2063001" cy="723021"/>
            </a:xfrm>
            <a:prstGeom prst="rect">
              <a:avLst/>
            </a:prstGeom>
          </p:spPr>
        </p:pic>
        <p:sp>
          <p:nvSpPr>
            <p:cNvPr id="10" name="Rectangle 9">
              <a:extLst>
                <a:ext uri="{FF2B5EF4-FFF2-40B4-BE49-F238E27FC236}">
                  <a16:creationId xmlns:a16="http://schemas.microsoft.com/office/drawing/2014/main" id="{ED9ABF30-D3AB-4A8E-A81B-337CE543DC90}"/>
                </a:ext>
              </a:extLst>
            </p:cNvPr>
            <p:cNvSpPr/>
            <p:nvPr/>
          </p:nvSpPr>
          <p:spPr>
            <a:xfrm>
              <a:off x="7368376" y="6097758"/>
              <a:ext cx="1668265" cy="584775"/>
            </a:xfrm>
            <a:prstGeom prst="rect">
              <a:avLst/>
            </a:prstGeom>
          </p:spPr>
          <p:txBody>
            <a:bodyPr wrap="square">
              <a:spAutoFit/>
            </a:bodyPr>
            <a:lstStyle/>
            <a:p>
              <a:pPr algn="ctr"/>
              <a:r>
                <a:rPr lang="en-US" sz="1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Black" panose="020B0A04020102020204" pitchFamily="34" charset="0"/>
                </a:rPr>
                <a:t>POLLUTION</a:t>
              </a:r>
            </a:p>
            <a:p>
              <a:pPr algn="ctr"/>
              <a:r>
                <a:rPr lang="en-US" sz="1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Black" panose="020B0A04020102020204" pitchFamily="34" charset="0"/>
                </a:rPr>
                <a:t>SENSITIVE</a:t>
              </a:r>
            </a:p>
          </p:txBody>
        </p:sp>
      </p:grpSp>
      <p:sp>
        <p:nvSpPr>
          <p:cNvPr id="11" name="Rectangle 4">
            <a:extLst>
              <a:ext uri="{FF2B5EF4-FFF2-40B4-BE49-F238E27FC236}">
                <a16:creationId xmlns:a16="http://schemas.microsoft.com/office/drawing/2014/main" id="{483FB60F-97F8-46A6-9484-D767BF8E08A1}"/>
              </a:ext>
            </a:extLst>
          </p:cNvPr>
          <p:cNvSpPr>
            <a:spLocks noChangeArrowheads="1"/>
          </p:cNvSpPr>
          <p:nvPr/>
        </p:nvSpPr>
        <p:spPr bwMode="auto">
          <a:xfrm>
            <a:off x="-23001" y="-158409"/>
            <a:ext cx="9167001" cy="954941"/>
          </a:xfrm>
          <a:prstGeom prst="rect">
            <a:avLst/>
          </a:prstGeom>
          <a:noFill/>
          <a:ln>
            <a:noFill/>
          </a:ln>
          <a:effectLst/>
          <a:extLst>
            <a:ext uri="{909E8E84-426E-40DD-AFC4-6F175D3DCCD1}">
              <a14:hiddenFill xmlns:a14="http://schemas.microsoft.com/office/drawing/2010/main">
                <a:gradFill rotWithShape="0">
                  <a:gsLst>
                    <a:gs pos="0">
                      <a:schemeClr val="accent1"/>
                    </a:gs>
                    <a:gs pos="100000">
                      <a:schemeClr val="bg1"/>
                    </a:gs>
                  </a:gsLst>
                  <a:path path="shape">
                    <a:fillToRect l="50000" t="50000" r="50000" b="50000"/>
                  </a:path>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defRPr/>
            </a:pPr>
            <a:r>
              <a:rPr lang="en-US" altLang="en-US" sz="4000" b="1" dirty="0">
                <a:solidFill>
                  <a:schemeClr val="bg1"/>
                </a:solidFill>
                <a:latin typeface="Arial" panose="020B0604020202020204" pitchFamily="34" charset="0"/>
                <a:cs typeface="Arial" panose="020B0604020202020204" pitchFamily="34" charset="0"/>
              </a:rPr>
              <a:t>Riffle Beetle</a:t>
            </a:r>
          </a:p>
        </p:txBody>
      </p:sp>
      <p:sp>
        <p:nvSpPr>
          <p:cNvPr id="12" name="Similar to Caddisfly, Midge Fly">
            <a:extLst>
              <a:ext uri="{FF2B5EF4-FFF2-40B4-BE49-F238E27FC236}">
                <a16:creationId xmlns:a16="http://schemas.microsoft.com/office/drawing/2014/main" id="{2EAD0536-3CA7-4D33-B37D-3148F69D9C33}"/>
              </a:ext>
            </a:extLst>
          </p:cNvPr>
          <p:cNvSpPr txBox="1"/>
          <p:nvPr/>
        </p:nvSpPr>
        <p:spPr>
          <a:xfrm>
            <a:off x="2274480" y="6253177"/>
            <a:ext cx="4595040" cy="4257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100">
                <a:latin typeface="Helvetica"/>
                <a:ea typeface="Helvetica"/>
                <a:cs typeface="Helvetica"/>
                <a:sym typeface="Helvetica"/>
              </a:defRPr>
            </a:lvl1pPr>
          </a:lstStyle>
          <a:p>
            <a:r>
              <a:rPr lang="en-US" dirty="0"/>
              <a:t>Larvae S</a:t>
            </a:r>
            <a:r>
              <a:rPr dirty="0"/>
              <a:t>imilar to Caddisfly, Midge Fly</a:t>
            </a:r>
          </a:p>
        </p:txBody>
      </p:sp>
      <p:pic>
        <p:nvPicPr>
          <p:cNvPr id="13" name="coleoptera.elmidae.stenelmis.larva.lateral.png" descr="coleoptera.elmidae.stenelmis.larva.lateral.png">
            <a:extLst>
              <a:ext uri="{FF2B5EF4-FFF2-40B4-BE49-F238E27FC236}">
                <a16:creationId xmlns:a16="http://schemas.microsoft.com/office/drawing/2014/main" id="{C603BAA5-4283-468F-A836-87D619668A58}"/>
              </a:ext>
            </a:extLst>
          </p:cNvPr>
          <p:cNvPicPr>
            <a:picLocks noChangeAspect="1"/>
          </p:cNvPicPr>
          <p:nvPr/>
        </p:nvPicPr>
        <p:blipFill>
          <a:blip r:embed="rId7"/>
          <a:stretch>
            <a:fillRect/>
          </a:stretch>
        </p:blipFill>
        <p:spPr>
          <a:xfrm rot="5400000">
            <a:off x="3610654" y="1428090"/>
            <a:ext cx="1817028" cy="1016947"/>
          </a:xfrm>
          <a:prstGeom prst="rect">
            <a:avLst/>
          </a:prstGeom>
          <a:ln w="12700">
            <a:miter lim="400000"/>
          </a:ln>
        </p:spPr>
      </p:pic>
      <p:pic>
        <p:nvPicPr>
          <p:cNvPr id="2" name="Picture 1">
            <a:extLst>
              <a:ext uri="{FF2B5EF4-FFF2-40B4-BE49-F238E27FC236}">
                <a16:creationId xmlns:a16="http://schemas.microsoft.com/office/drawing/2014/main" id="{F88024A7-286F-49F1-817B-428F0F01B511}"/>
              </a:ext>
            </a:extLst>
          </p:cNvPr>
          <p:cNvPicPr>
            <a:picLocks noChangeAspect="1"/>
          </p:cNvPicPr>
          <p:nvPr/>
        </p:nvPicPr>
        <p:blipFill>
          <a:blip r:embed="rId8"/>
          <a:stretch>
            <a:fillRect/>
          </a:stretch>
        </p:blipFill>
        <p:spPr>
          <a:xfrm>
            <a:off x="6008366" y="3175018"/>
            <a:ext cx="2643540" cy="2162115"/>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E89E408B-2871-4BC4-B99E-0262F8FB7BDB}"/>
              </a:ext>
            </a:extLst>
          </p:cNvPr>
          <p:cNvSpPr txBox="1"/>
          <p:nvPr/>
        </p:nvSpPr>
        <p:spPr bwMode="auto">
          <a:xfrm>
            <a:off x="6008366" y="5001612"/>
            <a:ext cx="1332296" cy="307777"/>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r>
              <a:rPr lang="en-US" sz="1400" b="0" i="0" cap="all" dirty="0">
                <a:solidFill>
                  <a:srgbClr val="A1AC75"/>
                </a:solidFill>
                <a:latin typeface="Lato Light"/>
                <a:cs typeface="Lato Light"/>
              </a:rPr>
              <a:t>Mdc photo</a:t>
            </a:r>
          </a:p>
        </p:txBody>
      </p:sp>
      <p:sp>
        <p:nvSpPr>
          <p:cNvPr id="15" name="Text Box 9">
            <a:extLst>
              <a:ext uri="{FF2B5EF4-FFF2-40B4-BE49-F238E27FC236}">
                <a16:creationId xmlns:a16="http://schemas.microsoft.com/office/drawing/2014/main" id="{F103ECEB-694B-4838-9A72-FD6DAA1F0028}"/>
              </a:ext>
            </a:extLst>
          </p:cNvPr>
          <p:cNvSpPr txBox="1">
            <a:spLocks noChangeArrowheads="1"/>
          </p:cNvSpPr>
          <p:nvPr/>
        </p:nvSpPr>
        <p:spPr bwMode="auto">
          <a:xfrm>
            <a:off x="237755" y="1075876"/>
            <a:ext cx="4068216" cy="4773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90000"/>
              </a:lnSpc>
              <a:spcBef>
                <a:spcPct val="20000"/>
              </a:spcBef>
              <a:defRPr/>
            </a:pPr>
            <a:r>
              <a:rPr lang="en-US" sz="2600" dirty="0">
                <a:solidFill>
                  <a:schemeClr val="tx2"/>
                </a:solidFill>
              </a:rPr>
              <a:t>Larva</a:t>
            </a:r>
          </a:p>
          <a:p>
            <a:pPr marL="457200" indent="-457200">
              <a:lnSpc>
                <a:spcPct val="90000"/>
              </a:lnSpc>
              <a:spcBef>
                <a:spcPct val="20000"/>
              </a:spcBef>
              <a:buFont typeface="Arial" panose="020B0604020202020204" pitchFamily="34" charset="0"/>
              <a:buChar char="•"/>
              <a:defRPr/>
            </a:pPr>
            <a:r>
              <a:rPr lang="en-US" sz="2600" dirty="0">
                <a:solidFill>
                  <a:schemeClr val="tx2"/>
                </a:solidFill>
              </a:rPr>
              <a:t>1/16 to 1/4 inch </a:t>
            </a:r>
          </a:p>
          <a:p>
            <a:pPr marL="457200" lvl="0" indent="-457200">
              <a:lnSpc>
                <a:spcPct val="90000"/>
              </a:lnSpc>
              <a:spcBef>
                <a:spcPct val="20000"/>
              </a:spcBef>
              <a:buFont typeface="Arial" panose="020B0604020202020204" pitchFamily="34" charset="0"/>
              <a:buChar char="•"/>
              <a:defRPr/>
            </a:pPr>
            <a:r>
              <a:rPr lang="en-US" sz="2600" dirty="0">
                <a:solidFill>
                  <a:schemeClr val="tx2"/>
                </a:solidFill>
              </a:rPr>
              <a:t>“C” shaped</a:t>
            </a:r>
          </a:p>
          <a:p>
            <a:pPr marL="457200" lvl="0" indent="-457200">
              <a:lnSpc>
                <a:spcPct val="90000"/>
              </a:lnSpc>
              <a:spcBef>
                <a:spcPct val="20000"/>
              </a:spcBef>
              <a:buFont typeface="Arial" panose="020B0604020202020204" pitchFamily="34" charset="0"/>
              <a:buChar char="•"/>
              <a:defRPr/>
            </a:pPr>
            <a:r>
              <a:rPr lang="en-US" sz="2600" dirty="0">
                <a:solidFill>
                  <a:schemeClr val="tx2"/>
                </a:solidFill>
              </a:rPr>
              <a:t>Dark and “crunchy”</a:t>
            </a:r>
          </a:p>
          <a:p>
            <a:pPr marL="457200" lvl="0" indent="-457200">
              <a:lnSpc>
                <a:spcPct val="90000"/>
              </a:lnSpc>
              <a:spcBef>
                <a:spcPct val="20000"/>
              </a:spcBef>
              <a:buFont typeface="Arial" panose="020B0604020202020204" pitchFamily="34" charset="0"/>
              <a:buChar char="•"/>
              <a:defRPr/>
            </a:pPr>
            <a:r>
              <a:rPr lang="en-US" sz="2600" dirty="0">
                <a:solidFill>
                  <a:schemeClr val="tx2"/>
                </a:solidFill>
              </a:rPr>
              <a:t>3 pairs of legs</a:t>
            </a:r>
          </a:p>
          <a:p>
            <a:pPr lvl="0">
              <a:lnSpc>
                <a:spcPct val="90000"/>
              </a:lnSpc>
              <a:spcBef>
                <a:spcPct val="20000"/>
              </a:spcBef>
              <a:defRPr/>
            </a:pPr>
            <a:r>
              <a:rPr lang="en-US" sz="2600" dirty="0">
                <a:solidFill>
                  <a:schemeClr val="tx2"/>
                </a:solidFill>
              </a:rPr>
              <a:t>Adults</a:t>
            </a:r>
          </a:p>
          <a:p>
            <a:pPr marL="457200" lvl="0" indent="-457200">
              <a:lnSpc>
                <a:spcPct val="90000"/>
              </a:lnSpc>
              <a:spcBef>
                <a:spcPct val="20000"/>
              </a:spcBef>
              <a:buFont typeface="Arial" panose="020B0604020202020204" pitchFamily="34" charset="0"/>
              <a:buChar char="•"/>
              <a:defRPr/>
            </a:pPr>
            <a:r>
              <a:rPr lang="en-US" sz="2600" dirty="0">
                <a:solidFill>
                  <a:schemeClr val="tx2"/>
                </a:solidFill>
              </a:rPr>
              <a:t>Long legs</a:t>
            </a:r>
          </a:p>
          <a:p>
            <a:pPr marL="457200" lvl="0" indent="-457200">
              <a:lnSpc>
                <a:spcPct val="90000"/>
              </a:lnSpc>
              <a:spcBef>
                <a:spcPct val="20000"/>
              </a:spcBef>
              <a:buFont typeface="Arial" panose="020B0604020202020204" pitchFamily="34" charset="0"/>
              <a:buChar char="•"/>
              <a:defRPr/>
            </a:pPr>
            <a:r>
              <a:rPr lang="en-US" sz="2600" dirty="0">
                <a:solidFill>
                  <a:schemeClr val="tx2"/>
                </a:solidFill>
              </a:rPr>
              <a:t>No gills</a:t>
            </a:r>
          </a:p>
          <a:p>
            <a:pPr marL="457200" lvl="0" indent="-457200">
              <a:lnSpc>
                <a:spcPct val="90000"/>
              </a:lnSpc>
              <a:spcBef>
                <a:spcPct val="20000"/>
              </a:spcBef>
              <a:buFont typeface="Arial" panose="020B0604020202020204" pitchFamily="34" charset="0"/>
              <a:buChar char="•"/>
              <a:defRPr/>
            </a:pPr>
            <a:r>
              <a:rPr lang="en-US" sz="2600" dirty="0">
                <a:solidFill>
                  <a:schemeClr val="tx2"/>
                </a:solidFill>
              </a:rPr>
              <a:t>Slender Antennae</a:t>
            </a:r>
          </a:p>
          <a:p>
            <a:pPr marL="457200" lvl="0" indent="-457200">
              <a:lnSpc>
                <a:spcPct val="90000"/>
              </a:lnSpc>
              <a:spcBef>
                <a:spcPct val="20000"/>
              </a:spcBef>
              <a:buFont typeface="Arial" panose="020B0604020202020204" pitchFamily="34" charset="0"/>
              <a:buChar char="•"/>
              <a:defRPr/>
            </a:pPr>
            <a:r>
              <a:rPr lang="en-US" sz="2600" dirty="0">
                <a:solidFill>
                  <a:schemeClr val="tx2"/>
                </a:solidFill>
              </a:rPr>
              <a:t>Walk underwater (not found on surface)</a:t>
            </a:r>
          </a:p>
        </p:txBody>
      </p:sp>
      <p:pic>
        <p:nvPicPr>
          <p:cNvPr id="7" name="Picture 6">
            <a:extLst>
              <a:ext uri="{FF2B5EF4-FFF2-40B4-BE49-F238E27FC236}">
                <a16:creationId xmlns:a16="http://schemas.microsoft.com/office/drawing/2014/main" id="{08E0D1E4-9B45-45EC-8BC9-D979495F02D1}"/>
              </a:ext>
            </a:extLst>
          </p:cNvPr>
          <p:cNvPicPr>
            <a:picLocks noChangeAspect="1"/>
          </p:cNvPicPr>
          <p:nvPr/>
        </p:nvPicPr>
        <p:blipFill rotWithShape="1">
          <a:blip r:embed="rId9">
            <a:extLst>
              <a:ext uri="{BEBA8EAE-BF5A-486C-A8C5-ECC9F3942E4B}">
                <a14:imgProps xmlns:a14="http://schemas.microsoft.com/office/drawing/2010/main">
                  <a14:imgLayer r:embed="rId10">
                    <a14:imgEffect>
                      <a14:colorTemperature colorTemp="4700"/>
                    </a14:imgEffect>
                    <a14:imgEffect>
                      <a14:brightnessContrast bright="20000"/>
                    </a14:imgEffect>
                  </a14:imgLayer>
                </a14:imgProps>
              </a:ext>
            </a:extLst>
          </a:blip>
          <a:srcRect l="27176" t="4366" r="28333" b="7502"/>
          <a:stretch/>
        </p:blipFill>
        <p:spPr>
          <a:xfrm rot="5400000">
            <a:off x="3645132" y="3281930"/>
            <a:ext cx="2042819" cy="1637629"/>
          </a:xfrm>
          <a:prstGeom prst="rect">
            <a:avLst/>
          </a:prstGeom>
        </p:spPr>
      </p:pic>
    </p:spTree>
    <p:extLst>
      <p:ext uri="{BB962C8B-B14F-4D97-AF65-F5344CB8AC3E}">
        <p14:creationId xmlns:p14="http://schemas.microsoft.com/office/powerpoint/2010/main" val="8718205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4"/>
          <p:cNvSpPr>
            <a:spLocks noChangeArrowheads="1"/>
          </p:cNvSpPr>
          <p:nvPr/>
        </p:nvSpPr>
        <p:spPr bwMode="auto">
          <a:xfrm>
            <a:off x="990600" y="1936750"/>
            <a:ext cx="7848600" cy="431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marL="0" indent="0" eaLnBrk="1" hangingPunct="1">
              <a:buNone/>
            </a:pPr>
            <a:endParaRPr lang="en-US" altLang="en-US" sz="2400" dirty="0">
              <a:solidFill>
                <a:schemeClr val="accent5"/>
              </a:solidFill>
              <a:latin typeface="Arial" panose="020B0604020202020204" pitchFamily="34" charset="0"/>
            </a:endParaRPr>
          </a:p>
        </p:txBody>
      </p:sp>
      <p:pic>
        <p:nvPicPr>
          <p:cNvPr id="11" name="Picture 10">
            <a:extLst>
              <a:ext uri="{FF2B5EF4-FFF2-40B4-BE49-F238E27FC236}">
                <a16:creationId xmlns:a16="http://schemas.microsoft.com/office/drawing/2014/main" id="{00000000-0008-0000-0000-000005000000}"/>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5000"/>
                    </a14:imgEffect>
                  </a14:imgLayer>
                </a14:imgProps>
              </a:ext>
            </a:extLst>
          </a:blip>
          <a:stretch>
            <a:fillRect/>
          </a:stretch>
        </p:blipFill>
        <p:spPr>
          <a:xfrm>
            <a:off x="304799" y="2666103"/>
            <a:ext cx="2125979" cy="1525793"/>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00000000-0008-0000-0000-000004000000}"/>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5000"/>
                    </a14:imgEffect>
                  </a14:imgLayer>
                </a14:imgProps>
              </a:ext>
            </a:extLst>
          </a:blip>
          <a:stretch>
            <a:fillRect/>
          </a:stretch>
        </p:blipFill>
        <p:spPr>
          <a:xfrm>
            <a:off x="304799" y="4384714"/>
            <a:ext cx="2125979" cy="1530006"/>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00000000-0008-0000-0000-000006000000}"/>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22000"/>
                    </a14:imgEffect>
                  </a14:imgLayer>
                </a14:imgProps>
              </a:ext>
            </a:extLst>
          </a:blip>
          <a:stretch>
            <a:fillRect/>
          </a:stretch>
        </p:blipFill>
        <p:spPr>
          <a:xfrm>
            <a:off x="304799" y="860983"/>
            <a:ext cx="2125979" cy="1589440"/>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00000000-0008-0000-0000-000016000000}"/>
              </a:ext>
            </a:extLst>
          </p:cNvPr>
          <p:cNvPicPr>
            <a:picLocks noChangeAspect="1"/>
          </p:cNvPicPr>
          <p:nvPr/>
        </p:nvPicPr>
        <p:blipFill rotWithShape="1">
          <a:blip r:embed="rId9">
            <a:extLst>
              <a:ext uri="{BEBA8EAE-BF5A-486C-A8C5-ECC9F3942E4B}">
                <a14:imgProps xmlns:a14="http://schemas.microsoft.com/office/drawing/2010/main">
                  <a14:imgLayer r:embed="rId10">
                    <a14:imgEffect>
                      <a14:saturation sat="180000"/>
                    </a14:imgEffect>
                    <a14:imgEffect>
                      <a14:brightnessContrast bright="3000"/>
                    </a14:imgEffect>
                  </a14:imgLayer>
                </a14:imgProps>
              </a:ext>
            </a:extLst>
          </a:blip>
          <a:srcRect l="9383" r="15001"/>
          <a:stretch/>
        </p:blipFill>
        <p:spPr>
          <a:xfrm>
            <a:off x="3546691" y="4410002"/>
            <a:ext cx="2050618" cy="1525793"/>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00000000-0008-0000-0000-000007000000}"/>
              </a:ext>
            </a:extLst>
          </p:cNvPr>
          <p:cNvPicPr>
            <a:picLocks noChangeAspect="1"/>
          </p:cNvPicPr>
          <p:nvPr/>
        </p:nvPicPr>
        <p:blipFill>
          <a:blip r:embed="rId11">
            <a:extLst>
              <a:ext uri="{BEBA8EAE-BF5A-486C-A8C5-ECC9F3942E4B}">
                <a14:imgProps xmlns:a14="http://schemas.microsoft.com/office/drawing/2010/main">
                  <a14:imgLayer r:embed="rId12">
                    <a14:imgEffect>
                      <a14:brightnessContrast bright="21000"/>
                    </a14:imgEffect>
                  </a14:imgLayer>
                </a14:imgProps>
              </a:ext>
            </a:extLst>
          </a:blip>
          <a:stretch>
            <a:fillRect/>
          </a:stretch>
        </p:blipFill>
        <p:spPr>
          <a:xfrm>
            <a:off x="3546691" y="2666103"/>
            <a:ext cx="2056537" cy="1504718"/>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00000000-0008-0000-0000-000006000000}"/>
              </a:ext>
            </a:extLst>
          </p:cNvPr>
          <p:cNvPicPr>
            <a:picLocks noChangeAspect="1"/>
          </p:cNvPicPr>
          <p:nvPr/>
        </p:nvPicPr>
        <p:blipFill>
          <a:blip r:embed="rId13"/>
          <a:stretch>
            <a:fillRect/>
          </a:stretch>
        </p:blipFill>
        <p:spPr>
          <a:xfrm>
            <a:off x="3540513" y="858558"/>
            <a:ext cx="2050618" cy="1589440"/>
          </a:xfrm>
          <a:prstGeom prst="rect">
            <a:avLst/>
          </a:prstGeom>
          <a:ln>
            <a:noFill/>
          </a:ln>
          <a:effectLst>
            <a:outerShdw blurRad="292100" dist="139700" dir="2700000" algn="tl" rotWithShape="0">
              <a:srgbClr val="333333">
                <a:alpha val="65000"/>
              </a:srgbClr>
            </a:outerShdw>
          </a:effectLst>
        </p:spPr>
      </p:pic>
      <p:pic>
        <p:nvPicPr>
          <p:cNvPr id="17" name="Picture 16">
            <a:extLst>
              <a:ext uri="{FF2B5EF4-FFF2-40B4-BE49-F238E27FC236}">
                <a16:creationId xmlns:a16="http://schemas.microsoft.com/office/drawing/2014/main" id="{00000000-0008-0000-0000-00000B000000}"/>
              </a:ext>
            </a:extLst>
          </p:cNvPr>
          <p:cNvPicPr>
            <a:picLocks noChangeAspect="1" noChangeArrowheads="1"/>
          </p:cNvPicPr>
          <p:nvPr/>
        </p:nvPicPr>
        <p:blipFill>
          <a:blip r:embed="rId14" cstate="print">
            <a:extLst>
              <a:ext uri="{BEBA8EAE-BF5A-486C-A8C5-ECC9F3942E4B}">
                <a14:imgProps xmlns:a14="http://schemas.microsoft.com/office/drawing/2010/main">
                  <a14:imgLayer r:embed="rId15">
                    <a14:imgEffect>
                      <a14:sharpenSoften amount="9000"/>
                    </a14:imgEffect>
                    <a14:imgEffect>
                      <a14:saturation sat="166000"/>
                    </a14:imgEffect>
                  </a14:imgLayer>
                </a14:imgProps>
              </a:ext>
              <a:ext uri="{28A0092B-C50C-407E-A947-70E740481C1C}">
                <a14:useLocalDpi xmlns:a14="http://schemas.microsoft.com/office/drawing/2010/main" val="0"/>
              </a:ext>
            </a:extLst>
          </a:blip>
          <a:srcRect/>
          <a:stretch>
            <a:fillRect/>
          </a:stretch>
        </p:blipFill>
        <p:spPr bwMode="auto">
          <a:xfrm>
            <a:off x="6713221" y="4384714"/>
            <a:ext cx="2125979" cy="152579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xmlns:mc="http://schemas.openxmlformats.org/markup-compatibility/2006" val="000000" mc:Ignorable="a14" a14:legacySpreadsheetColorIndex="64"/>
                </a:solidFill>
              </a14:hiddenFill>
            </a:ext>
            <a:ext uri="{91240B29-F687-4F45-9708-019B960494DF}">
              <a14:hiddenLine xmlns:a14="http://schemas.microsoft.com/office/drawing/2010/main" w="1">
                <a:solidFill>
                  <a:srgbClr xmlns:mc="http://schemas.openxmlformats.org/markup-compatibility/2006" val="FFFFFF" mc:Ignorable="a14" a14:legacySpreadsheetColorIndex="65"/>
                </a:solidFill>
                <a:miter lim="800000"/>
                <a:headEnd/>
                <a:tailEnd/>
              </a14:hiddenLine>
            </a:ext>
          </a:extLst>
        </p:spPr>
      </p:pic>
      <p:pic>
        <p:nvPicPr>
          <p:cNvPr id="18" name="Picture 17">
            <a:extLst>
              <a:ext uri="{FF2B5EF4-FFF2-40B4-BE49-F238E27FC236}">
                <a16:creationId xmlns:a16="http://schemas.microsoft.com/office/drawing/2014/main" id="{00000000-0008-0000-0000-000007000000}"/>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sharpenSoften amount="10000"/>
                    </a14:imgEffect>
                    <a14:imgEffect>
                      <a14:saturation sat="136000"/>
                    </a14:imgEffect>
                  </a14:imgLayer>
                </a14:imgProps>
              </a:ext>
              <a:ext uri="{28A0092B-C50C-407E-A947-70E740481C1C}">
                <a14:useLocalDpi xmlns:a14="http://schemas.microsoft.com/office/drawing/2010/main" val="0"/>
              </a:ext>
            </a:extLst>
          </a:blip>
          <a:srcRect/>
          <a:stretch>
            <a:fillRect/>
          </a:stretch>
        </p:blipFill>
        <p:spPr bwMode="auto">
          <a:xfrm>
            <a:off x="6719140" y="2666103"/>
            <a:ext cx="2115941" cy="150471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00000000-0008-0000-0000-000002000000}"/>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713221" y="858558"/>
            <a:ext cx="2115942" cy="15894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0" name="Rectangle 4">
            <a:extLst>
              <a:ext uri="{FF2B5EF4-FFF2-40B4-BE49-F238E27FC236}">
                <a16:creationId xmlns:a16="http://schemas.microsoft.com/office/drawing/2014/main" id="{D1F915B9-8D4F-47A8-9226-CAE48DCC58CE}"/>
              </a:ext>
            </a:extLst>
          </p:cNvPr>
          <p:cNvSpPr>
            <a:spLocks noChangeArrowheads="1"/>
          </p:cNvSpPr>
          <p:nvPr/>
        </p:nvSpPr>
        <p:spPr bwMode="auto">
          <a:xfrm>
            <a:off x="-23001" y="-158409"/>
            <a:ext cx="9624201" cy="954941"/>
          </a:xfrm>
          <a:prstGeom prst="rect">
            <a:avLst/>
          </a:prstGeom>
          <a:noFill/>
          <a:ln>
            <a:noFill/>
          </a:ln>
          <a:effectLst/>
          <a:extLst>
            <a:ext uri="{909E8E84-426E-40DD-AFC4-6F175D3DCCD1}">
              <a14:hiddenFill xmlns:a14="http://schemas.microsoft.com/office/drawing/2010/main">
                <a:gradFill rotWithShape="0">
                  <a:gsLst>
                    <a:gs pos="0">
                      <a:schemeClr val="accent1"/>
                    </a:gs>
                    <a:gs pos="100000">
                      <a:schemeClr val="bg1"/>
                    </a:gs>
                  </a:gsLst>
                  <a:path path="shape">
                    <a:fillToRect l="50000" t="50000" r="50000" b="50000"/>
                  </a:path>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defRPr/>
            </a:pPr>
            <a:r>
              <a:rPr lang="en-US" altLang="en-US" sz="4000" b="1" dirty="0">
                <a:solidFill>
                  <a:schemeClr val="bg1"/>
                </a:solidFill>
                <a:latin typeface="Arial" panose="020B0604020202020204" pitchFamily="34" charset="0"/>
                <a:cs typeface="Arial" panose="020B0604020202020204" pitchFamily="34" charset="0"/>
              </a:rPr>
              <a:t>MACROINVERTEBRATES?</a:t>
            </a:r>
          </a:p>
        </p:txBody>
      </p:sp>
      <p:pic>
        <p:nvPicPr>
          <p:cNvPr id="2" name="Picture 1">
            <a:extLst>
              <a:ext uri="{FF2B5EF4-FFF2-40B4-BE49-F238E27FC236}">
                <a16:creationId xmlns:a16="http://schemas.microsoft.com/office/drawing/2014/main" id="{6CC82E1A-3872-457F-A803-BCEC9F079A1F}"/>
              </a:ext>
            </a:extLst>
          </p:cNvPr>
          <p:cNvPicPr>
            <a:picLocks noChangeAspect="1"/>
          </p:cNvPicPr>
          <p:nvPr/>
        </p:nvPicPr>
        <p:blipFill>
          <a:blip r:embed="rId19"/>
          <a:stretch>
            <a:fillRect/>
          </a:stretch>
        </p:blipFill>
        <p:spPr>
          <a:xfrm rot="16200000">
            <a:off x="452007" y="2176655"/>
            <a:ext cx="1877050" cy="2400541"/>
          </a:xfrm>
          <a:prstGeom prst="rect">
            <a:avLst/>
          </a:prstGeom>
        </p:spPr>
      </p:pic>
    </p:spTree>
    <p:extLst>
      <p:ext uri="{BB962C8B-B14F-4D97-AF65-F5344CB8AC3E}">
        <p14:creationId xmlns:p14="http://schemas.microsoft.com/office/powerpoint/2010/main" val="272731402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Group 21: Water Beetles (adults and larvae) Limnius volkmari [Riffle Beetle adult]">
            <a:hlinkClick r:id="" action="ppaction://media"/>
            <a:extLst>
              <a:ext uri="{FF2B5EF4-FFF2-40B4-BE49-F238E27FC236}">
                <a16:creationId xmlns:a16="http://schemas.microsoft.com/office/drawing/2014/main" id="{846850AC-4C06-00B4-9EF7-9480C6B1AF92}"/>
              </a:ext>
            </a:extLst>
          </p:cNvPr>
          <p:cNvPicPr>
            <a:picLocks noRot="1" noChangeAspect="1"/>
          </p:cNvPicPr>
          <p:nvPr>
            <a:videoFile r:link="rId1"/>
          </p:nvPr>
        </p:nvPicPr>
        <p:blipFill>
          <a:blip r:embed="rId4"/>
          <a:stretch>
            <a:fillRect/>
          </a:stretch>
        </p:blipFill>
        <p:spPr>
          <a:xfrm>
            <a:off x="0" y="845820"/>
            <a:ext cx="9144000" cy="5166360"/>
          </a:xfrm>
          <a:prstGeom prst="rect">
            <a:avLst/>
          </a:prstGeom>
        </p:spPr>
      </p:pic>
    </p:spTree>
    <p:extLst>
      <p:ext uri="{BB962C8B-B14F-4D97-AF65-F5344CB8AC3E}">
        <p14:creationId xmlns:p14="http://schemas.microsoft.com/office/powerpoint/2010/main" val="2214488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leoptera.elmidae.stenelmis.larva.lateral.png" descr="coleoptera.elmidae.stenelmis.larva.lateral.png">
            <a:extLst>
              <a:ext uri="{FF2B5EF4-FFF2-40B4-BE49-F238E27FC236}">
                <a16:creationId xmlns:a16="http://schemas.microsoft.com/office/drawing/2014/main" id="{7F805AEB-FF77-4CC4-890D-D30533F97310}"/>
              </a:ext>
            </a:extLst>
          </p:cNvPr>
          <p:cNvPicPr>
            <a:picLocks noChangeAspect="1"/>
          </p:cNvPicPr>
          <p:nvPr/>
        </p:nvPicPr>
        <p:blipFill>
          <a:blip r:embed="rId3"/>
          <a:stretch>
            <a:fillRect/>
          </a:stretch>
        </p:blipFill>
        <p:spPr>
          <a:xfrm rot="5400000">
            <a:off x="1182363" y="2791566"/>
            <a:ext cx="3778672" cy="2114830"/>
          </a:xfrm>
          <a:prstGeom prst="rect">
            <a:avLst/>
          </a:prstGeom>
          <a:ln w="12700">
            <a:miter lim="400000"/>
          </a:ln>
        </p:spPr>
      </p:pic>
      <p:pic>
        <p:nvPicPr>
          <p:cNvPr id="16" name="trichoptera.glossosomatidae.glossosoma.lateral.png" descr="trichoptera.glossosomatidae.glossosoma.lateral.png">
            <a:extLst>
              <a:ext uri="{FF2B5EF4-FFF2-40B4-BE49-F238E27FC236}">
                <a16:creationId xmlns:a16="http://schemas.microsoft.com/office/drawing/2014/main" id="{7E313FF9-0151-403E-BF13-4F85E6750B03}"/>
              </a:ext>
            </a:extLst>
          </p:cNvPr>
          <p:cNvPicPr>
            <a:picLocks noChangeAspect="1"/>
          </p:cNvPicPr>
          <p:nvPr/>
        </p:nvPicPr>
        <p:blipFill>
          <a:blip r:embed="rId4"/>
          <a:stretch>
            <a:fillRect/>
          </a:stretch>
        </p:blipFill>
        <p:spPr>
          <a:xfrm rot="5400000">
            <a:off x="4325134" y="2374482"/>
            <a:ext cx="5205934" cy="3542929"/>
          </a:xfrm>
          <a:prstGeom prst="rect">
            <a:avLst/>
          </a:prstGeom>
          <a:ln w="12700">
            <a:miter lim="400000"/>
          </a:ln>
        </p:spPr>
      </p:pic>
      <p:sp>
        <p:nvSpPr>
          <p:cNvPr id="17" name="Line 2119">
            <a:extLst>
              <a:ext uri="{FF2B5EF4-FFF2-40B4-BE49-F238E27FC236}">
                <a16:creationId xmlns:a16="http://schemas.microsoft.com/office/drawing/2014/main" id="{8A3F646D-11DD-4248-A312-013F170382DA}"/>
              </a:ext>
            </a:extLst>
          </p:cNvPr>
          <p:cNvSpPr/>
          <p:nvPr/>
        </p:nvSpPr>
        <p:spPr>
          <a:xfrm flipH="1">
            <a:off x="3295656" y="1520780"/>
            <a:ext cx="424952" cy="187500"/>
          </a:xfrm>
          <a:prstGeom prst="line">
            <a:avLst/>
          </a:prstGeom>
          <a:ln w="25400">
            <a:solidFill>
              <a:srgbClr val="21B7E8"/>
            </a:solidFill>
          </a:ln>
        </p:spPr>
        <p:txBody>
          <a:bodyPr lIns="45719" rIns="45719"/>
          <a:lstStyle/>
          <a:p>
            <a:pPr algn="l" defTabSz="914400">
              <a:defRPr b="0">
                <a:solidFill>
                  <a:srgbClr val="FFFFFF"/>
                </a:solidFill>
                <a:latin typeface="Times"/>
                <a:ea typeface="Times"/>
                <a:cs typeface="Times"/>
                <a:sym typeface="Times"/>
              </a:defRPr>
            </a:pPr>
            <a:endParaRPr dirty="0"/>
          </a:p>
        </p:txBody>
      </p:sp>
      <p:sp>
        <p:nvSpPr>
          <p:cNvPr id="18" name="Line 2119">
            <a:extLst>
              <a:ext uri="{FF2B5EF4-FFF2-40B4-BE49-F238E27FC236}">
                <a16:creationId xmlns:a16="http://schemas.microsoft.com/office/drawing/2014/main" id="{761D0294-4271-477E-B9C4-EC28D1AD58FB}"/>
              </a:ext>
            </a:extLst>
          </p:cNvPr>
          <p:cNvSpPr/>
          <p:nvPr/>
        </p:nvSpPr>
        <p:spPr>
          <a:xfrm flipH="1">
            <a:off x="7024902" y="26049"/>
            <a:ext cx="392796" cy="288507"/>
          </a:xfrm>
          <a:prstGeom prst="line">
            <a:avLst/>
          </a:prstGeom>
          <a:ln w="25400">
            <a:solidFill>
              <a:srgbClr val="21B7E8"/>
            </a:solidFill>
          </a:ln>
        </p:spPr>
        <p:txBody>
          <a:bodyPr lIns="45719" rIns="45719"/>
          <a:lstStyle/>
          <a:p>
            <a:pPr algn="l" defTabSz="914400">
              <a:defRPr b="0">
                <a:solidFill>
                  <a:srgbClr val="FFFFFF"/>
                </a:solidFill>
                <a:latin typeface="Times"/>
                <a:ea typeface="Times"/>
                <a:cs typeface="Times"/>
                <a:sym typeface="Times"/>
              </a:defRPr>
            </a:pPr>
            <a:endParaRPr dirty="0"/>
          </a:p>
        </p:txBody>
      </p:sp>
      <p:sp>
        <p:nvSpPr>
          <p:cNvPr id="19" name="Text Box 2120">
            <a:extLst>
              <a:ext uri="{FF2B5EF4-FFF2-40B4-BE49-F238E27FC236}">
                <a16:creationId xmlns:a16="http://schemas.microsoft.com/office/drawing/2014/main" id="{9D9AC9A1-BA1E-4397-BF65-BF97ED2068C0}"/>
              </a:ext>
            </a:extLst>
          </p:cNvPr>
          <p:cNvSpPr txBox="1"/>
          <p:nvPr/>
        </p:nvSpPr>
        <p:spPr>
          <a:xfrm>
            <a:off x="3855377" y="1054923"/>
            <a:ext cx="1488808"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lgn="l" defTabSz="914400">
              <a:spcBef>
                <a:spcPts val="900"/>
              </a:spcBef>
              <a:defRPr sz="1800">
                <a:solidFill>
                  <a:srgbClr val="21B7E8"/>
                </a:solidFill>
                <a:latin typeface="Helvetica"/>
                <a:ea typeface="Helvetica"/>
                <a:cs typeface="Helvetica"/>
                <a:sym typeface="Helvetica"/>
              </a:defRPr>
            </a:lvl1pPr>
          </a:lstStyle>
          <a:p>
            <a:r>
              <a:rPr lang="en-US" dirty="0"/>
              <a:t>Body “crunchy”</a:t>
            </a:r>
            <a:endParaRPr dirty="0"/>
          </a:p>
        </p:txBody>
      </p:sp>
      <p:sp>
        <p:nvSpPr>
          <p:cNvPr id="20" name="Text Box 2120">
            <a:extLst>
              <a:ext uri="{FF2B5EF4-FFF2-40B4-BE49-F238E27FC236}">
                <a16:creationId xmlns:a16="http://schemas.microsoft.com/office/drawing/2014/main" id="{207DB247-3D54-4326-9161-C375D034BDB7}"/>
              </a:ext>
            </a:extLst>
          </p:cNvPr>
          <p:cNvSpPr txBox="1"/>
          <p:nvPr/>
        </p:nvSpPr>
        <p:spPr>
          <a:xfrm>
            <a:off x="7011557" y="846590"/>
            <a:ext cx="1269228"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lgn="l" defTabSz="914400">
              <a:spcBef>
                <a:spcPts val="900"/>
              </a:spcBef>
              <a:defRPr sz="1800">
                <a:solidFill>
                  <a:srgbClr val="21B7E8"/>
                </a:solidFill>
                <a:latin typeface="Helvetica"/>
                <a:ea typeface="Helvetica"/>
                <a:cs typeface="Helvetica"/>
                <a:sym typeface="Helvetica"/>
              </a:defRPr>
            </a:lvl1pPr>
          </a:lstStyle>
          <a:p>
            <a:r>
              <a:rPr lang="en-US" dirty="0"/>
              <a:t>Body “creamy” </a:t>
            </a:r>
            <a:endParaRPr dirty="0"/>
          </a:p>
        </p:txBody>
      </p:sp>
      <p:sp>
        <p:nvSpPr>
          <p:cNvPr id="21" name="Line 2119">
            <a:extLst>
              <a:ext uri="{FF2B5EF4-FFF2-40B4-BE49-F238E27FC236}">
                <a16:creationId xmlns:a16="http://schemas.microsoft.com/office/drawing/2014/main" id="{0DAD88BD-8943-4897-963A-3CBA1EB8D291}"/>
              </a:ext>
            </a:extLst>
          </p:cNvPr>
          <p:cNvSpPr/>
          <p:nvPr/>
        </p:nvSpPr>
        <p:spPr>
          <a:xfrm flipH="1" flipV="1">
            <a:off x="1669082" y="5022738"/>
            <a:ext cx="380887" cy="393667"/>
          </a:xfrm>
          <a:prstGeom prst="line">
            <a:avLst/>
          </a:prstGeom>
          <a:ln w="25400">
            <a:solidFill>
              <a:srgbClr val="21B7E8"/>
            </a:solidFill>
          </a:ln>
        </p:spPr>
        <p:txBody>
          <a:bodyPr lIns="45719" rIns="45719"/>
          <a:lstStyle/>
          <a:p>
            <a:pPr algn="l" defTabSz="914400">
              <a:defRPr b="0">
                <a:solidFill>
                  <a:srgbClr val="FFFFFF"/>
                </a:solidFill>
                <a:latin typeface="Times"/>
                <a:ea typeface="Times"/>
                <a:cs typeface="Times"/>
                <a:sym typeface="Times"/>
              </a:defRPr>
            </a:pPr>
            <a:endParaRPr dirty="0"/>
          </a:p>
        </p:txBody>
      </p:sp>
      <p:sp>
        <p:nvSpPr>
          <p:cNvPr id="22" name="Text Box 2120">
            <a:extLst>
              <a:ext uri="{FF2B5EF4-FFF2-40B4-BE49-F238E27FC236}">
                <a16:creationId xmlns:a16="http://schemas.microsoft.com/office/drawing/2014/main" id="{845A0149-1905-46E6-96FD-7E8D9AC45975}"/>
              </a:ext>
            </a:extLst>
          </p:cNvPr>
          <p:cNvSpPr txBox="1"/>
          <p:nvPr/>
        </p:nvSpPr>
        <p:spPr>
          <a:xfrm>
            <a:off x="1457588" y="3853724"/>
            <a:ext cx="1269228" cy="12003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lgn="l" defTabSz="914400">
              <a:spcBef>
                <a:spcPts val="900"/>
              </a:spcBef>
              <a:defRPr sz="1800">
                <a:solidFill>
                  <a:srgbClr val="21B7E8"/>
                </a:solidFill>
                <a:latin typeface="Helvetica"/>
                <a:ea typeface="Helvetica"/>
                <a:cs typeface="Helvetica"/>
                <a:sym typeface="Helvetica"/>
              </a:defRPr>
            </a:lvl1pPr>
          </a:lstStyle>
          <a:p>
            <a:r>
              <a:rPr lang="en-US" dirty="0"/>
              <a:t>Covering over gills and pair of claws</a:t>
            </a:r>
            <a:endParaRPr dirty="0"/>
          </a:p>
        </p:txBody>
      </p:sp>
      <p:sp>
        <p:nvSpPr>
          <p:cNvPr id="23" name="Text Box 2120">
            <a:extLst>
              <a:ext uri="{FF2B5EF4-FFF2-40B4-BE49-F238E27FC236}">
                <a16:creationId xmlns:a16="http://schemas.microsoft.com/office/drawing/2014/main" id="{09483FEB-BADA-4853-B447-5C8CF2C98554}"/>
              </a:ext>
            </a:extLst>
          </p:cNvPr>
          <p:cNvSpPr txBox="1"/>
          <p:nvPr/>
        </p:nvSpPr>
        <p:spPr>
          <a:xfrm>
            <a:off x="4964132" y="4586794"/>
            <a:ext cx="1269228" cy="9233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lgn="l" defTabSz="914400">
              <a:spcBef>
                <a:spcPts val="900"/>
              </a:spcBef>
              <a:defRPr sz="1800">
                <a:solidFill>
                  <a:srgbClr val="21B7E8"/>
                </a:solidFill>
                <a:latin typeface="Helvetica"/>
                <a:ea typeface="Helvetica"/>
                <a:cs typeface="Helvetica"/>
                <a:sym typeface="Helvetica"/>
              </a:defRPr>
            </a:lvl1pPr>
          </a:lstStyle>
          <a:p>
            <a:r>
              <a:rPr lang="en-US" dirty="0"/>
              <a:t>Exposed pair of claws</a:t>
            </a:r>
            <a:endParaRPr dirty="0"/>
          </a:p>
        </p:txBody>
      </p:sp>
      <p:sp>
        <p:nvSpPr>
          <p:cNvPr id="24" name="Line 2119">
            <a:extLst>
              <a:ext uri="{FF2B5EF4-FFF2-40B4-BE49-F238E27FC236}">
                <a16:creationId xmlns:a16="http://schemas.microsoft.com/office/drawing/2014/main" id="{E58AC315-4C4D-4D3A-8F39-E9DDEE67824E}"/>
              </a:ext>
            </a:extLst>
          </p:cNvPr>
          <p:cNvSpPr/>
          <p:nvPr/>
        </p:nvSpPr>
        <p:spPr>
          <a:xfrm flipH="1" flipV="1">
            <a:off x="5029428" y="5641898"/>
            <a:ext cx="501688" cy="457846"/>
          </a:xfrm>
          <a:prstGeom prst="line">
            <a:avLst/>
          </a:prstGeom>
          <a:ln w="25400">
            <a:solidFill>
              <a:srgbClr val="21B7E8"/>
            </a:solidFill>
          </a:ln>
        </p:spPr>
        <p:txBody>
          <a:bodyPr lIns="45719" rIns="45719"/>
          <a:lstStyle/>
          <a:p>
            <a:pPr algn="l" defTabSz="914400">
              <a:defRPr b="0">
                <a:solidFill>
                  <a:srgbClr val="FFFFFF"/>
                </a:solidFill>
                <a:latin typeface="Times"/>
                <a:ea typeface="Times"/>
                <a:cs typeface="Times"/>
                <a:sym typeface="Times"/>
              </a:defRPr>
            </a:pPr>
            <a:endParaRPr dirty="0"/>
          </a:p>
        </p:txBody>
      </p:sp>
      <p:sp>
        <p:nvSpPr>
          <p:cNvPr id="25" name="Riffle Beetles vs. Caddisflies">
            <a:extLst>
              <a:ext uri="{FF2B5EF4-FFF2-40B4-BE49-F238E27FC236}">
                <a16:creationId xmlns:a16="http://schemas.microsoft.com/office/drawing/2014/main" id="{BC988CE5-6F05-49FF-BC67-FC6BFCB08A25}"/>
              </a:ext>
            </a:extLst>
          </p:cNvPr>
          <p:cNvSpPr txBox="1">
            <a:spLocks/>
          </p:cNvSpPr>
          <p:nvPr/>
        </p:nvSpPr>
        <p:spPr>
          <a:xfrm>
            <a:off x="499996" y="123762"/>
            <a:ext cx="12004808" cy="13723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Autofit/>
          </a:bodyPr>
          <a:lstStyle>
            <a:lvl1pPr marL="0" marR="0" indent="0" algn="ctr" defTabSz="584200" latinLnBrk="0">
              <a:lnSpc>
                <a:spcPct val="100000"/>
              </a:lnSpc>
              <a:spcBef>
                <a:spcPts val="0"/>
              </a:spcBef>
              <a:spcAft>
                <a:spcPts val="0"/>
              </a:spcAft>
              <a:buClrTx/>
              <a:buSzTx/>
              <a:buFontTx/>
              <a:buNone/>
              <a:tabLst/>
              <a:defRPr sz="6000" b="0" i="0" u="none" strike="noStrike" cap="none" spc="0" baseline="0">
                <a:solidFill>
                  <a:srgbClr val="000000"/>
                </a:solidFill>
                <a:uFillTx/>
                <a:latin typeface="Helvetica"/>
                <a:ea typeface="Helvetica"/>
                <a:cs typeface="Helvetica"/>
                <a:sym typeface="Helvetica"/>
              </a:defRPr>
            </a:lvl1pPr>
            <a:lvl2pPr marL="0" marR="0" indent="0" algn="l" defTabSz="584200" latinLnBrk="0">
              <a:lnSpc>
                <a:spcPct val="100000"/>
              </a:lnSpc>
              <a:spcBef>
                <a:spcPts val="0"/>
              </a:spcBef>
              <a:spcAft>
                <a:spcPts val="0"/>
              </a:spcAft>
              <a:buClrTx/>
              <a:buSzTx/>
              <a:buFontTx/>
              <a:buNone/>
              <a:tabLst/>
              <a:defRPr sz="7500" b="0" i="0" u="none" strike="noStrike" cap="none" spc="0" baseline="0">
                <a:solidFill>
                  <a:srgbClr val="000000"/>
                </a:solidFill>
                <a:uFillTx/>
                <a:latin typeface="Helvetica"/>
                <a:ea typeface="Helvetica"/>
                <a:cs typeface="Helvetica"/>
                <a:sym typeface="Helvetica"/>
              </a:defRPr>
            </a:lvl2pPr>
            <a:lvl3pPr marL="0" marR="0" indent="0" algn="l" defTabSz="584200" latinLnBrk="0">
              <a:lnSpc>
                <a:spcPct val="100000"/>
              </a:lnSpc>
              <a:spcBef>
                <a:spcPts val="0"/>
              </a:spcBef>
              <a:spcAft>
                <a:spcPts val="0"/>
              </a:spcAft>
              <a:buClrTx/>
              <a:buSzTx/>
              <a:buFontTx/>
              <a:buNone/>
              <a:tabLst/>
              <a:defRPr sz="7500" b="0" i="0" u="none" strike="noStrike" cap="none" spc="0" baseline="0">
                <a:solidFill>
                  <a:srgbClr val="000000"/>
                </a:solidFill>
                <a:uFillTx/>
                <a:latin typeface="Helvetica"/>
                <a:ea typeface="Helvetica"/>
                <a:cs typeface="Helvetica"/>
                <a:sym typeface="Helvetica"/>
              </a:defRPr>
            </a:lvl3pPr>
            <a:lvl4pPr marL="0" marR="0" indent="0" algn="l" defTabSz="584200" latinLnBrk="0">
              <a:lnSpc>
                <a:spcPct val="100000"/>
              </a:lnSpc>
              <a:spcBef>
                <a:spcPts val="0"/>
              </a:spcBef>
              <a:spcAft>
                <a:spcPts val="0"/>
              </a:spcAft>
              <a:buClrTx/>
              <a:buSzTx/>
              <a:buFontTx/>
              <a:buNone/>
              <a:tabLst/>
              <a:defRPr sz="7500" b="0" i="0" u="none" strike="noStrike" cap="none" spc="0" baseline="0">
                <a:solidFill>
                  <a:srgbClr val="000000"/>
                </a:solidFill>
                <a:uFillTx/>
                <a:latin typeface="Helvetica"/>
                <a:ea typeface="Helvetica"/>
                <a:cs typeface="Helvetica"/>
                <a:sym typeface="Helvetica"/>
              </a:defRPr>
            </a:lvl4pPr>
            <a:lvl5pPr marL="0" marR="0" indent="0" algn="l" defTabSz="584200" latinLnBrk="0">
              <a:lnSpc>
                <a:spcPct val="100000"/>
              </a:lnSpc>
              <a:spcBef>
                <a:spcPts val="0"/>
              </a:spcBef>
              <a:spcAft>
                <a:spcPts val="0"/>
              </a:spcAft>
              <a:buClrTx/>
              <a:buSzTx/>
              <a:buFontTx/>
              <a:buNone/>
              <a:tabLst/>
              <a:defRPr sz="7500" b="0" i="0" u="none" strike="noStrike" cap="none" spc="0" baseline="0">
                <a:solidFill>
                  <a:srgbClr val="000000"/>
                </a:solidFill>
                <a:uFillTx/>
                <a:latin typeface="Helvetica"/>
                <a:ea typeface="Helvetica"/>
                <a:cs typeface="Helvetica"/>
                <a:sym typeface="Helvetica"/>
              </a:defRPr>
            </a:lvl5pPr>
            <a:lvl6pPr marL="0" marR="0" indent="0" algn="l" defTabSz="584200" latinLnBrk="0">
              <a:lnSpc>
                <a:spcPct val="100000"/>
              </a:lnSpc>
              <a:spcBef>
                <a:spcPts val="0"/>
              </a:spcBef>
              <a:spcAft>
                <a:spcPts val="0"/>
              </a:spcAft>
              <a:buClrTx/>
              <a:buSzTx/>
              <a:buFontTx/>
              <a:buNone/>
              <a:tabLst/>
              <a:defRPr sz="7500" b="0" i="0" u="none" strike="noStrike" cap="none" spc="0" baseline="0">
                <a:solidFill>
                  <a:srgbClr val="000000"/>
                </a:solidFill>
                <a:uFillTx/>
                <a:latin typeface="Helvetica"/>
                <a:ea typeface="Helvetica"/>
                <a:cs typeface="Helvetica"/>
                <a:sym typeface="Helvetica"/>
              </a:defRPr>
            </a:lvl6pPr>
            <a:lvl7pPr marL="0" marR="0" indent="0" algn="l" defTabSz="584200" latinLnBrk="0">
              <a:lnSpc>
                <a:spcPct val="100000"/>
              </a:lnSpc>
              <a:spcBef>
                <a:spcPts val="0"/>
              </a:spcBef>
              <a:spcAft>
                <a:spcPts val="0"/>
              </a:spcAft>
              <a:buClrTx/>
              <a:buSzTx/>
              <a:buFontTx/>
              <a:buNone/>
              <a:tabLst/>
              <a:defRPr sz="7500" b="0" i="0" u="none" strike="noStrike" cap="none" spc="0" baseline="0">
                <a:solidFill>
                  <a:srgbClr val="000000"/>
                </a:solidFill>
                <a:uFillTx/>
                <a:latin typeface="Helvetica"/>
                <a:ea typeface="Helvetica"/>
                <a:cs typeface="Helvetica"/>
                <a:sym typeface="Helvetica"/>
              </a:defRPr>
            </a:lvl7pPr>
            <a:lvl8pPr marL="0" marR="0" indent="0" algn="l" defTabSz="584200" latinLnBrk="0">
              <a:lnSpc>
                <a:spcPct val="100000"/>
              </a:lnSpc>
              <a:spcBef>
                <a:spcPts val="0"/>
              </a:spcBef>
              <a:spcAft>
                <a:spcPts val="0"/>
              </a:spcAft>
              <a:buClrTx/>
              <a:buSzTx/>
              <a:buFontTx/>
              <a:buNone/>
              <a:tabLst/>
              <a:defRPr sz="7500" b="0" i="0" u="none" strike="noStrike" cap="none" spc="0" baseline="0">
                <a:solidFill>
                  <a:srgbClr val="000000"/>
                </a:solidFill>
                <a:uFillTx/>
                <a:latin typeface="Helvetica"/>
                <a:ea typeface="Helvetica"/>
                <a:cs typeface="Helvetica"/>
                <a:sym typeface="Helvetica"/>
              </a:defRPr>
            </a:lvl8pPr>
            <a:lvl9pPr marL="0" marR="0" indent="0" algn="l" defTabSz="584200" latinLnBrk="0">
              <a:lnSpc>
                <a:spcPct val="100000"/>
              </a:lnSpc>
              <a:spcBef>
                <a:spcPts val="0"/>
              </a:spcBef>
              <a:spcAft>
                <a:spcPts val="0"/>
              </a:spcAft>
              <a:buClrTx/>
              <a:buSzTx/>
              <a:buFontTx/>
              <a:buNone/>
              <a:tabLst/>
              <a:defRPr sz="7500" b="0" i="0" u="none" strike="noStrike" cap="none" spc="0" baseline="0">
                <a:solidFill>
                  <a:srgbClr val="000000"/>
                </a:solidFill>
                <a:uFillTx/>
                <a:latin typeface="Helvetica"/>
                <a:ea typeface="Helvetica"/>
                <a:cs typeface="Helvetica"/>
                <a:sym typeface="Helvetica"/>
              </a:defRPr>
            </a:lvl9pPr>
          </a:lstStyle>
          <a:p>
            <a:pPr hangingPunct="1"/>
            <a:endParaRPr lang="en-US" sz="3200" b="1" dirty="0">
              <a:solidFill>
                <a:schemeClr val="bg1"/>
              </a:solidFill>
            </a:endParaRPr>
          </a:p>
        </p:txBody>
      </p:sp>
      <p:sp>
        <p:nvSpPr>
          <p:cNvPr id="27" name="Line 2119">
            <a:extLst>
              <a:ext uri="{FF2B5EF4-FFF2-40B4-BE49-F238E27FC236}">
                <a16:creationId xmlns:a16="http://schemas.microsoft.com/office/drawing/2014/main" id="{C9DA95F0-C82B-498B-B9D9-5F7B302B353B}"/>
              </a:ext>
            </a:extLst>
          </p:cNvPr>
          <p:cNvSpPr/>
          <p:nvPr/>
        </p:nvSpPr>
        <p:spPr>
          <a:xfrm>
            <a:off x="7423330" y="1543298"/>
            <a:ext cx="93698" cy="490242"/>
          </a:xfrm>
          <a:prstGeom prst="line">
            <a:avLst/>
          </a:prstGeom>
          <a:ln w="25400">
            <a:solidFill>
              <a:srgbClr val="21B7E8"/>
            </a:solidFill>
          </a:ln>
        </p:spPr>
        <p:txBody>
          <a:bodyPr lIns="45719" rIns="45719"/>
          <a:lstStyle/>
          <a:p>
            <a:pPr algn="l" defTabSz="914400">
              <a:defRPr b="0">
                <a:solidFill>
                  <a:srgbClr val="FFFFFF"/>
                </a:solidFill>
                <a:latin typeface="Times"/>
                <a:ea typeface="Times"/>
                <a:cs typeface="Times"/>
                <a:sym typeface="Times"/>
              </a:defRPr>
            </a:pPr>
            <a:endParaRPr dirty="0"/>
          </a:p>
        </p:txBody>
      </p:sp>
      <p:sp>
        <p:nvSpPr>
          <p:cNvPr id="28" name="Rectangle 4">
            <a:extLst>
              <a:ext uri="{FF2B5EF4-FFF2-40B4-BE49-F238E27FC236}">
                <a16:creationId xmlns:a16="http://schemas.microsoft.com/office/drawing/2014/main" id="{BD1C20A4-68E0-41E6-B7CB-4E6198C1E5A3}"/>
              </a:ext>
            </a:extLst>
          </p:cNvPr>
          <p:cNvSpPr>
            <a:spLocks noChangeArrowheads="1"/>
          </p:cNvSpPr>
          <p:nvPr/>
        </p:nvSpPr>
        <p:spPr bwMode="auto">
          <a:xfrm>
            <a:off x="-23001" y="-158409"/>
            <a:ext cx="9167001" cy="954941"/>
          </a:xfrm>
          <a:prstGeom prst="rect">
            <a:avLst/>
          </a:prstGeom>
          <a:noFill/>
          <a:ln>
            <a:noFill/>
          </a:ln>
          <a:effectLst/>
          <a:extLst>
            <a:ext uri="{909E8E84-426E-40DD-AFC4-6F175D3DCCD1}">
              <a14:hiddenFill xmlns:a14="http://schemas.microsoft.com/office/drawing/2010/main">
                <a:gradFill rotWithShape="0">
                  <a:gsLst>
                    <a:gs pos="0">
                      <a:schemeClr val="accent1"/>
                    </a:gs>
                    <a:gs pos="100000">
                      <a:schemeClr val="bg1"/>
                    </a:gs>
                  </a:gsLst>
                  <a:path path="shape">
                    <a:fillToRect l="50000" t="50000" r="50000" b="50000"/>
                  </a:path>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defRPr/>
            </a:pPr>
            <a:r>
              <a:rPr lang="en-US" altLang="en-US" sz="4000" b="1" dirty="0">
                <a:solidFill>
                  <a:schemeClr val="bg1"/>
                </a:solidFill>
                <a:latin typeface="Arial" panose="020B0604020202020204" pitchFamily="34" charset="0"/>
                <a:cs typeface="Arial" panose="020B0604020202020204" pitchFamily="34" charset="0"/>
              </a:rPr>
              <a:t>Riffle Beetles vs. Caddisflies</a:t>
            </a:r>
          </a:p>
        </p:txBody>
      </p:sp>
    </p:spTree>
    <p:extLst>
      <p:ext uri="{BB962C8B-B14F-4D97-AF65-F5344CB8AC3E}">
        <p14:creationId xmlns:p14="http://schemas.microsoft.com/office/powerpoint/2010/main" val="203938700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Rectangle 4"/>
          <p:cNvSpPr>
            <a:spLocks noChangeArrowheads="1"/>
          </p:cNvSpPr>
          <p:nvPr/>
        </p:nvSpPr>
        <p:spPr bwMode="auto">
          <a:xfrm>
            <a:off x="457200" y="723900"/>
            <a:ext cx="8229600" cy="5410200"/>
          </a:xfrm>
          <a:prstGeom prst="rect">
            <a:avLst/>
          </a:prstGeom>
          <a:noFill/>
          <a:ln>
            <a:noFill/>
          </a:ln>
          <a:effectLst/>
          <a:extLst>
            <a:ext uri="{909E8E84-426E-40DD-AFC4-6F175D3DCCD1}">
              <a14:hiddenFill xmlns:a14="http://schemas.microsoft.com/office/drawing/2010/main">
                <a:gradFill rotWithShape="0">
                  <a:gsLst>
                    <a:gs pos="0">
                      <a:srgbClr val="8488C4"/>
                    </a:gs>
                    <a:gs pos="53000">
                      <a:srgbClr val="D4DEFF"/>
                    </a:gs>
                    <a:gs pos="83000">
                      <a:srgbClr val="D4DEFF"/>
                    </a:gs>
                    <a:gs pos="100000">
                      <a:srgbClr val="96AB94"/>
                    </a:gs>
                  </a:gsLst>
                  <a:path path="shape">
                    <a:fillToRect l="50000" t="50000" r="50000" b="50000"/>
                  </a:path>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eaLnBrk="1" hangingPunct="1">
              <a:defRPr/>
            </a:pPr>
            <a:r>
              <a:rPr lang="en-US" altLang="en-US" sz="4000" b="1" dirty="0">
                <a:solidFill>
                  <a:schemeClr val="tx2"/>
                </a:solidFill>
                <a:latin typeface="Arial" panose="020B0604020202020204" pitchFamily="34" charset="0"/>
                <a:cs typeface="Arial" panose="020B0604020202020204" pitchFamily="34" charset="0"/>
              </a:rPr>
              <a:t>Somewhat Pollution Tolerant Organisms</a:t>
            </a:r>
          </a:p>
          <a:p>
            <a:pPr algn="ctr" eaLnBrk="1" hangingPunct="1">
              <a:defRPr/>
            </a:pPr>
            <a:endParaRPr lang="en-US" altLang="en-US" sz="4000" b="1" dirty="0">
              <a:solidFill>
                <a:schemeClr val="tx2"/>
              </a:solidFill>
              <a:latin typeface="Arial" panose="020B0604020202020204" pitchFamily="34" charset="0"/>
              <a:cs typeface="Arial" panose="020B0604020202020204" pitchFamily="34" charset="0"/>
            </a:endParaRPr>
          </a:p>
          <a:p>
            <a:pPr marL="457200" indent="-457200" algn="ctr" eaLnBrk="1" hangingPunct="1">
              <a:buFont typeface="Wingdings" panose="05000000000000000000" pitchFamily="2" charset="2"/>
              <a:buChar char="ü"/>
              <a:defRPr/>
            </a:pPr>
            <a:r>
              <a:rPr lang="en-US" altLang="en-US" dirty="0">
                <a:solidFill>
                  <a:srgbClr val="0070C0"/>
                </a:solidFill>
                <a:latin typeface="Arial" panose="020B0604020202020204" pitchFamily="34" charset="0"/>
                <a:cs typeface="Arial" panose="020B0604020202020204" pitchFamily="34" charset="0"/>
              </a:rPr>
              <a:t>Require Moderate Levels of Dissolved Oxygen</a:t>
            </a:r>
          </a:p>
          <a:p>
            <a:pPr marL="457200" indent="-457200" algn="ctr" eaLnBrk="1" hangingPunct="1">
              <a:buFont typeface="Wingdings" panose="05000000000000000000" pitchFamily="2" charset="2"/>
              <a:buChar char="ü"/>
              <a:defRPr/>
            </a:pPr>
            <a:endParaRPr lang="en-US" altLang="en-US" dirty="0">
              <a:solidFill>
                <a:srgbClr val="0070C0"/>
              </a:solidFill>
              <a:latin typeface="Arial" panose="020B0604020202020204" pitchFamily="34" charset="0"/>
              <a:cs typeface="Arial" panose="020B0604020202020204" pitchFamily="34" charset="0"/>
            </a:endParaRPr>
          </a:p>
          <a:p>
            <a:pPr marL="457200" indent="-457200" algn="ctr" eaLnBrk="1" hangingPunct="1">
              <a:buFont typeface="Wingdings" panose="05000000000000000000" pitchFamily="2" charset="2"/>
              <a:buChar char="ü"/>
              <a:defRPr/>
            </a:pPr>
            <a:r>
              <a:rPr lang="en-US" altLang="en-US" dirty="0">
                <a:solidFill>
                  <a:srgbClr val="0070C0"/>
                </a:solidFill>
                <a:latin typeface="Arial" panose="020B0604020202020204" pitchFamily="34" charset="0"/>
                <a:cs typeface="Arial" panose="020B0604020202020204" pitchFamily="34" charset="0"/>
              </a:rPr>
              <a:t>Found in Good or Fair Quality Water</a:t>
            </a:r>
            <a:br>
              <a:rPr lang="en-US" altLang="en-US" dirty="0">
                <a:solidFill>
                  <a:schemeClr val="tx2"/>
                </a:solidFill>
                <a:latin typeface="Arial" panose="020B0604020202020204" pitchFamily="34" charset="0"/>
                <a:cs typeface="Arial" panose="020B0604020202020204" pitchFamily="34" charset="0"/>
              </a:rPr>
            </a:br>
            <a:endParaRPr lang="en-US" altLang="en-US" sz="2800" i="1" dirty="0">
              <a:solidFill>
                <a:schemeClr val="tx2"/>
              </a:solidFill>
              <a:effectLst>
                <a:outerShdw blurRad="38100" dist="38100" dir="2700000" algn="tl">
                  <a:srgbClr val="FFFFFF"/>
                </a:outerShdw>
              </a:effectLst>
            </a:endParaRPr>
          </a:p>
        </p:txBody>
      </p:sp>
    </p:spTree>
    <p:extLst>
      <p:ext uri="{BB962C8B-B14F-4D97-AF65-F5344CB8AC3E}">
        <p14:creationId xmlns:p14="http://schemas.microsoft.com/office/powerpoint/2010/main" val="111151308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3" name="Text Box 1029"/>
          <p:cNvSpPr txBox="1">
            <a:spLocks noChangeArrowheads="1"/>
          </p:cNvSpPr>
          <p:nvPr/>
        </p:nvSpPr>
        <p:spPr bwMode="auto">
          <a:xfrm>
            <a:off x="5144343" y="1904135"/>
            <a:ext cx="3200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eaLnBrk="1" hangingPunct="1">
              <a:spcBef>
                <a:spcPct val="50000"/>
              </a:spcBef>
              <a:buFontTx/>
              <a:buNone/>
            </a:pPr>
            <a:endParaRPr lang="en-US" altLang="en-US" sz="2400" dirty="0"/>
          </a:p>
        </p:txBody>
      </p:sp>
      <p:pic>
        <p:nvPicPr>
          <p:cNvPr id="2" name="Picture 1"/>
          <p:cNvPicPr>
            <a:picLocks noChangeAspect="1"/>
          </p:cNvPicPr>
          <p:nvPr/>
        </p:nvPicPr>
        <p:blipFill>
          <a:blip r:embed="rId3"/>
          <a:stretch>
            <a:fillRect/>
          </a:stretch>
        </p:blipFill>
        <p:spPr>
          <a:xfrm>
            <a:off x="5399227" y="3345816"/>
            <a:ext cx="2886549" cy="2465798"/>
          </a:xfrm>
          <a:prstGeom prst="rect">
            <a:avLst/>
          </a:prstGeom>
          <a:ln>
            <a:noFill/>
          </a:ln>
          <a:effectLst>
            <a:outerShdw blurRad="292100" dist="139700" dir="2700000" algn="tl" rotWithShape="0">
              <a:srgbClr val="333333">
                <a:alpha val="65000"/>
              </a:srgbClr>
            </a:outerShdw>
          </a:effectLst>
        </p:spPr>
      </p:pic>
      <p:grpSp>
        <p:nvGrpSpPr>
          <p:cNvPr id="5" name="Group 4">
            <a:extLst>
              <a:ext uri="{FF2B5EF4-FFF2-40B4-BE49-F238E27FC236}">
                <a16:creationId xmlns:a16="http://schemas.microsoft.com/office/drawing/2014/main" id="{9F97466B-B16B-47A6-B551-AF515B8ADF32}"/>
              </a:ext>
            </a:extLst>
          </p:cNvPr>
          <p:cNvGrpSpPr/>
          <p:nvPr/>
        </p:nvGrpSpPr>
        <p:grpSpPr>
          <a:xfrm>
            <a:off x="7233399" y="6058779"/>
            <a:ext cx="2063001" cy="723021"/>
            <a:chOff x="7233399" y="6058779"/>
            <a:chExt cx="2063001" cy="723021"/>
          </a:xfrm>
        </p:grpSpPr>
        <p:pic>
          <p:nvPicPr>
            <p:cNvPr id="15" name="Picture 14">
              <a:extLst>
                <a:ext uri="{FF2B5EF4-FFF2-40B4-BE49-F238E27FC236}">
                  <a16:creationId xmlns:a16="http://schemas.microsoft.com/office/drawing/2014/main" id="{E6FE1829-550F-41CD-A7BC-750F73DA03AE}"/>
                </a:ext>
              </a:extLst>
            </p:cNvPr>
            <p:cNvPicPr>
              <a:picLocks noChangeAspect="1"/>
            </p:cNvPicPr>
            <p:nvPr/>
          </p:nvPicPr>
          <p:blipFill>
            <a:blip r:embed="rId4">
              <a:clrChange>
                <a:clrFrom>
                  <a:srgbClr val="FFFFFE"/>
                </a:clrFrom>
                <a:clrTo>
                  <a:srgbClr val="FFFFFE">
                    <a:alpha val="0"/>
                  </a:srgbClr>
                </a:clrTo>
              </a:clrChange>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7233399" y="6058779"/>
              <a:ext cx="2063001" cy="723021"/>
            </a:xfrm>
            <a:prstGeom prst="rect">
              <a:avLst/>
            </a:prstGeom>
          </p:spPr>
        </p:pic>
        <p:sp>
          <p:nvSpPr>
            <p:cNvPr id="13" name="Rectangle 12">
              <a:extLst>
                <a:ext uri="{FF2B5EF4-FFF2-40B4-BE49-F238E27FC236}">
                  <a16:creationId xmlns:a16="http://schemas.microsoft.com/office/drawing/2014/main" id="{F5E13112-D04A-4127-A9A8-8BFAF348CE19}"/>
                </a:ext>
              </a:extLst>
            </p:cNvPr>
            <p:cNvSpPr/>
            <p:nvPr/>
          </p:nvSpPr>
          <p:spPr>
            <a:xfrm>
              <a:off x="7368376" y="6097758"/>
              <a:ext cx="1668265" cy="584775"/>
            </a:xfrm>
            <a:prstGeom prst="rect">
              <a:avLst/>
            </a:prstGeom>
          </p:spPr>
          <p:txBody>
            <a:bodyPr wrap="square">
              <a:spAutoFit/>
            </a:bodyPr>
            <a:lstStyle/>
            <a:p>
              <a:pPr algn="ctr"/>
              <a:r>
                <a:rPr lang="en-US" sz="1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Black" panose="020B0A04020102020204" pitchFamily="34" charset="0"/>
                </a:rPr>
                <a:t>SOMEWHAT</a:t>
              </a:r>
            </a:p>
            <a:p>
              <a:pPr algn="ctr"/>
              <a:r>
                <a:rPr lang="en-US" sz="1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Black" panose="020B0A04020102020204" pitchFamily="34" charset="0"/>
                </a:rPr>
                <a:t>SENSITIVE</a:t>
              </a:r>
            </a:p>
          </p:txBody>
        </p:sp>
      </p:grpSp>
      <p:sp>
        <p:nvSpPr>
          <p:cNvPr id="19" name="Rectangle 4">
            <a:extLst>
              <a:ext uri="{FF2B5EF4-FFF2-40B4-BE49-F238E27FC236}">
                <a16:creationId xmlns:a16="http://schemas.microsoft.com/office/drawing/2014/main" id="{106B5564-8DB3-4B6D-B6BF-A4E2C1E5F48D}"/>
              </a:ext>
            </a:extLst>
          </p:cNvPr>
          <p:cNvSpPr>
            <a:spLocks noChangeArrowheads="1"/>
          </p:cNvSpPr>
          <p:nvPr/>
        </p:nvSpPr>
        <p:spPr bwMode="auto">
          <a:xfrm>
            <a:off x="-23001" y="-158409"/>
            <a:ext cx="9167001" cy="954941"/>
          </a:xfrm>
          <a:prstGeom prst="rect">
            <a:avLst/>
          </a:prstGeom>
          <a:noFill/>
          <a:ln>
            <a:noFill/>
          </a:ln>
          <a:effectLst/>
          <a:extLst>
            <a:ext uri="{909E8E84-426E-40DD-AFC4-6F175D3DCCD1}">
              <a14:hiddenFill xmlns:a14="http://schemas.microsoft.com/office/drawing/2010/main">
                <a:gradFill rotWithShape="0">
                  <a:gsLst>
                    <a:gs pos="0">
                      <a:schemeClr val="accent1"/>
                    </a:gs>
                    <a:gs pos="100000">
                      <a:schemeClr val="bg1"/>
                    </a:gs>
                  </a:gsLst>
                  <a:path path="shape">
                    <a:fillToRect l="50000" t="50000" r="50000" b="50000"/>
                  </a:path>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defRPr/>
            </a:pPr>
            <a:r>
              <a:rPr lang="en-US" altLang="en-US" sz="4000" b="1" dirty="0">
                <a:solidFill>
                  <a:schemeClr val="bg1"/>
                </a:solidFill>
                <a:latin typeface="Arial" panose="020B0604020202020204" pitchFamily="34" charset="0"/>
                <a:cs typeface="Arial" panose="020B0604020202020204" pitchFamily="34" charset="0"/>
              </a:rPr>
              <a:t>Common Net Spinning Caddisfly</a:t>
            </a:r>
          </a:p>
        </p:txBody>
      </p:sp>
      <p:sp>
        <p:nvSpPr>
          <p:cNvPr id="20" name="Similar to Riffle Beetle Larva, Case-making Caddisfly">
            <a:extLst>
              <a:ext uri="{FF2B5EF4-FFF2-40B4-BE49-F238E27FC236}">
                <a16:creationId xmlns:a16="http://schemas.microsoft.com/office/drawing/2014/main" id="{6DE4F33C-0882-4470-BA94-A22AA941D7AA}"/>
              </a:ext>
            </a:extLst>
          </p:cNvPr>
          <p:cNvSpPr txBox="1"/>
          <p:nvPr/>
        </p:nvSpPr>
        <p:spPr>
          <a:xfrm>
            <a:off x="2454683" y="5953530"/>
            <a:ext cx="4234635" cy="7489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2100">
                <a:latin typeface="Helvetica"/>
                <a:ea typeface="Helvetica"/>
                <a:cs typeface="Helvetica"/>
                <a:sym typeface="Helvetica"/>
              </a:defRPr>
            </a:lvl1pPr>
          </a:lstStyle>
          <a:p>
            <a:pPr algn="ctr"/>
            <a:r>
              <a:rPr dirty="0"/>
              <a:t>Similar to Riffle Beetle Larva, Case-making Caddisfly</a:t>
            </a:r>
          </a:p>
        </p:txBody>
      </p:sp>
      <p:sp>
        <p:nvSpPr>
          <p:cNvPr id="17" name="Text Box 9">
            <a:extLst>
              <a:ext uri="{FF2B5EF4-FFF2-40B4-BE49-F238E27FC236}">
                <a16:creationId xmlns:a16="http://schemas.microsoft.com/office/drawing/2014/main" id="{46C01BE4-A90A-4CB1-B3B6-794A94F82FD0}"/>
              </a:ext>
            </a:extLst>
          </p:cNvPr>
          <p:cNvSpPr txBox="1">
            <a:spLocks noChangeArrowheads="1"/>
          </p:cNvSpPr>
          <p:nvPr/>
        </p:nvSpPr>
        <p:spPr bwMode="auto">
          <a:xfrm>
            <a:off x="237754" y="1075876"/>
            <a:ext cx="4600277" cy="1772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57200" indent="-457200" eaLnBrk="1" hangingPunct="1">
              <a:lnSpc>
                <a:spcPct val="90000"/>
              </a:lnSpc>
              <a:spcBef>
                <a:spcPct val="20000"/>
              </a:spcBef>
              <a:buFont typeface="Arial" panose="020B0604020202020204" pitchFamily="34" charset="0"/>
              <a:buChar char="•"/>
              <a:defRPr/>
            </a:pPr>
            <a:r>
              <a:rPr lang="en-US" sz="2600" dirty="0">
                <a:solidFill>
                  <a:schemeClr val="tx2"/>
                </a:solidFill>
              </a:rPr>
              <a:t>“C” shape</a:t>
            </a:r>
          </a:p>
          <a:p>
            <a:pPr marL="457200" indent="-457200" eaLnBrk="1" hangingPunct="1">
              <a:lnSpc>
                <a:spcPct val="90000"/>
              </a:lnSpc>
              <a:spcBef>
                <a:spcPct val="20000"/>
              </a:spcBef>
              <a:buFont typeface="Arial" panose="020B0604020202020204" pitchFamily="34" charset="0"/>
              <a:buChar char="•"/>
              <a:defRPr/>
            </a:pPr>
            <a:r>
              <a:rPr lang="en-US" sz="2600" dirty="0">
                <a:solidFill>
                  <a:schemeClr val="tx2"/>
                </a:solidFill>
              </a:rPr>
              <a:t>Dark plates near head</a:t>
            </a:r>
          </a:p>
          <a:p>
            <a:pPr marL="457200" indent="-457200" eaLnBrk="1" hangingPunct="1">
              <a:lnSpc>
                <a:spcPct val="90000"/>
              </a:lnSpc>
              <a:spcBef>
                <a:spcPct val="20000"/>
              </a:spcBef>
              <a:buFont typeface="Arial" panose="020B0604020202020204" pitchFamily="34" charset="0"/>
              <a:buChar char="•"/>
              <a:defRPr/>
            </a:pPr>
            <a:r>
              <a:rPr lang="en-US" sz="2600" dirty="0">
                <a:solidFill>
                  <a:schemeClr val="tx2"/>
                </a:solidFill>
              </a:rPr>
              <a:t>Gills on abdomen</a:t>
            </a:r>
          </a:p>
          <a:p>
            <a:pPr marL="457200" indent="-457200" eaLnBrk="1" hangingPunct="1">
              <a:lnSpc>
                <a:spcPct val="90000"/>
              </a:lnSpc>
              <a:spcBef>
                <a:spcPct val="20000"/>
              </a:spcBef>
              <a:buFont typeface="Arial" panose="020B0604020202020204" pitchFamily="34" charset="0"/>
              <a:buChar char="•"/>
              <a:defRPr/>
            </a:pPr>
            <a:r>
              <a:rPr lang="en-US" sz="2600" dirty="0">
                <a:solidFill>
                  <a:schemeClr val="tx2"/>
                </a:solidFill>
              </a:rPr>
              <a:t>Tuffs at end of abdomen</a:t>
            </a:r>
          </a:p>
        </p:txBody>
      </p:sp>
      <p:pic>
        <p:nvPicPr>
          <p:cNvPr id="4" name="Picture 3">
            <a:extLst>
              <a:ext uri="{FF2B5EF4-FFF2-40B4-BE49-F238E27FC236}">
                <a16:creationId xmlns:a16="http://schemas.microsoft.com/office/drawing/2014/main" id="{EFC02D7D-77DA-4D3C-AC4B-554A2858DE7C}"/>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Layer>
                </a14:imgProps>
              </a:ext>
            </a:extLst>
          </a:blip>
          <a:srcRect l="25000" t="8792" r="24690" b="12934"/>
          <a:stretch/>
        </p:blipFill>
        <p:spPr>
          <a:xfrm>
            <a:off x="4769643" y="795885"/>
            <a:ext cx="3756716" cy="2365335"/>
          </a:xfrm>
          <a:prstGeom prst="rect">
            <a:avLst/>
          </a:prstGeom>
          <a:ln>
            <a:noFill/>
          </a:ln>
          <a:effectLst>
            <a:outerShdw blurRad="292100" dist="139700" dir="2700000" algn="tl" rotWithShape="0">
              <a:srgbClr val="333333">
                <a:alpha val="65000"/>
              </a:srgbClr>
            </a:outerShdw>
          </a:effectLst>
        </p:spPr>
      </p:pic>
      <p:sp>
        <p:nvSpPr>
          <p:cNvPr id="21" name="Oval 20">
            <a:extLst>
              <a:ext uri="{FF2B5EF4-FFF2-40B4-BE49-F238E27FC236}">
                <a16:creationId xmlns:a16="http://schemas.microsoft.com/office/drawing/2014/main" id="{072F90DC-BED2-4893-BC1D-8D2A6E2828B7}"/>
              </a:ext>
            </a:extLst>
          </p:cNvPr>
          <p:cNvSpPr/>
          <p:nvPr/>
        </p:nvSpPr>
        <p:spPr>
          <a:xfrm>
            <a:off x="6841717" y="2248716"/>
            <a:ext cx="1027924" cy="836567"/>
          </a:xfrm>
          <a:prstGeom prst="ellipse">
            <a:avLst/>
          </a:prstGeom>
          <a:noFill/>
          <a:ln w="381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68A9FBBB-5821-4B0D-99D0-FD559380FF5D}"/>
              </a:ext>
            </a:extLst>
          </p:cNvPr>
          <p:cNvSpPr/>
          <p:nvPr/>
        </p:nvSpPr>
        <p:spPr>
          <a:xfrm>
            <a:off x="4922042" y="1063427"/>
            <a:ext cx="1919675" cy="1603573"/>
          </a:xfrm>
          <a:prstGeom prst="ellipse">
            <a:avLst/>
          </a:prstGeom>
          <a:noFill/>
          <a:ln w="381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C4DF23B5-0B38-4DB9-8327-C8ECC82EE575}"/>
              </a:ext>
            </a:extLst>
          </p:cNvPr>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20000"/>
                    </a14:imgEffect>
                  </a14:imgLayer>
                </a14:imgProps>
              </a:ext>
            </a:extLst>
          </a:blip>
          <a:srcRect l="32007" t="7455" r="26909" b="6034"/>
          <a:stretch/>
        </p:blipFill>
        <p:spPr>
          <a:xfrm>
            <a:off x="1007631" y="2925973"/>
            <a:ext cx="3552868" cy="3027557"/>
          </a:xfrm>
          <a:prstGeom prst="rect">
            <a:avLst/>
          </a:prstGeom>
        </p:spPr>
      </p:pic>
      <p:sp>
        <p:nvSpPr>
          <p:cNvPr id="14" name="Oval 13">
            <a:extLst>
              <a:ext uri="{FF2B5EF4-FFF2-40B4-BE49-F238E27FC236}">
                <a16:creationId xmlns:a16="http://schemas.microsoft.com/office/drawing/2014/main" id="{F19AB530-64B2-4E3E-845B-D7560FBED32A}"/>
              </a:ext>
            </a:extLst>
          </p:cNvPr>
          <p:cNvSpPr/>
          <p:nvPr/>
        </p:nvSpPr>
        <p:spPr>
          <a:xfrm rot="19403106">
            <a:off x="5625025" y="4158630"/>
            <a:ext cx="1919675" cy="840170"/>
          </a:xfrm>
          <a:prstGeom prst="ellipse">
            <a:avLst/>
          </a:prstGeom>
          <a:noFill/>
          <a:ln w="381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8939288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title="Group 24: Caseless Caddisflies - Net Spinners (Hydropsyche siltali)">
            <a:hlinkClick r:id="" action="ppaction://media"/>
            <a:extLst>
              <a:ext uri="{FF2B5EF4-FFF2-40B4-BE49-F238E27FC236}">
                <a16:creationId xmlns:a16="http://schemas.microsoft.com/office/drawing/2014/main" id="{234D324E-1972-4776-8548-A4317B3186D0}"/>
              </a:ext>
            </a:extLst>
          </p:cNvPr>
          <p:cNvPicPr>
            <a:picLocks noRot="1" noChangeAspect="1"/>
          </p:cNvPicPr>
          <p:nvPr>
            <a:videoFile r:link="rId1"/>
          </p:nvPr>
        </p:nvPicPr>
        <p:blipFill>
          <a:blip r:embed="rId4"/>
          <a:stretch>
            <a:fillRect/>
          </a:stretch>
        </p:blipFill>
        <p:spPr>
          <a:xfrm>
            <a:off x="-33867" y="838200"/>
            <a:ext cx="9177867" cy="5162550"/>
          </a:xfrm>
          <a:prstGeom prst="rect">
            <a:avLst/>
          </a:prstGeom>
        </p:spPr>
      </p:pic>
    </p:spTree>
    <p:extLst>
      <p:ext uri="{BB962C8B-B14F-4D97-AF65-F5344CB8AC3E}">
        <p14:creationId xmlns:p14="http://schemas.microsoft.com/office/powerpoint/2010/main" val="280028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8950BA7-1D77-544D-8A4C-6B1E20635D27}"/>
              </a:ext>
            </a:extLst>
          </p:cNvPr>
          <p:cNvPicPr>
            <a:picLocks noChangeAspect="1"/>
          </p:cNvPicPr>
          <p:nvPr/>
        </p:nvPicPr>
        <p:blipFill>
          <a:blip r:embed="rId3"/>
          <a:stretch>
            <a:fillRect/>
          </a:stretch>
        </p:blipFill>
        <p:spPr>
          <a:xfrm>
            <a:off x="4741340" y="1170456"/>
            <a:ext cx="2394216" cy="4517087"/>
          </a:xfrm>
          <a:prstGeom prst="rect">
            <a:avLst/>
          </a:prstGeom>
          <a:ln>
            <a:noFill/>
          </a:ln>
          <a:effectLst>
            <a:outerShdw blurRad="292100" dist="139700" dir="2700000" algn="tl" rotWithShape="0">
              <a:srgbClr val="333333">
                <a:alpha val="65000"/>
              </a:srgbClr>
            </a:outerShdw>
          </a:effectLst>
        </p:spPr>
      </p:pic>
      <p:grpSp>
        <p:nvGrpSpPr>
          <p:cNvPr id="14" name="Group 13">
            <a:extLst>
              <a:ext uri="{FF2B5EF4-FFF2-40B4-BE49-F238E27FC236}">
                <a16:creationId xmlns:a16="http://schemas.microsoft.com/office/drawing/2014/main" id="{8A36AA41-917F-48AB-8B5B-DC49EC63519A}"/>
              </a:ext>
            </a:extLst>
          </p:cNvPr>
          <p:cNvGrpSpPr/>
          <p:nvPr/>
        </p:nvGrpSpPr>
        <p:grpSpPr>
          <a:xfrm>
            <a:off x="7233399" y="6058779"/>
            <a:ext cx="2063001" cy="723021"/>
            <a:chOff x="7233399" y="6058779"/>
            <a:chExt cx="2063001" cy="723021"/>
          </a:xfrm>
        </p:grpSpPr>
        <p:pic>
          <p:nvPicPr>
            <p:cNvPr id="15" name="Picture 14">
              <a:extLst>
                <a:ext uri="{FF2B5EF4-FFF2-40B4-BE49-F238E27FC236}">
                  <a16:creationId xmlns:a16="http://schemas.microsoft.com/office/drawing/2014/main" id="{CB4213F9-E463-446A-983C-B55CC25ED8AC}"/>
                </a:ext>
              </a:extLst>
            </p:cNvPr>
            <p:cNvPicPr>
              <a:picLocks noChangeAspect="1"/>
            </p:cNvPicPr>
            <p:nvPr/>
          </p:nvPicPr>
          <p:blipFill>
            <a:blip r:embed="rId4">
              <a:clrChange>
                <a:clrFrom>
                  <a:srgbClr val="FFFFFE"/>
                </a:clrFrom>
                <a:clrTo>
                  <a:srgbClr val="FFFFFE">
                    <a:alpha val="0"/>
                  </a:srgbClr>
                </a:clrTo>
              </a:clrChange>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7233399" y="6058779"/>
              <a:ext cx="2063001" cy="723021"/>
            </a:xfrm>
            <a:prstGeom prst="rect">
              <a:avLst/>
            </a:prstGeom>
          </p:spPr>
        </p:pic>
        <p:sp>
          <p:nvSpPr>
            <p:cNvPr id="16" name="Rectangle 15">
              <a:extLst>
                <a:ext uri="{FF2B5EF4-FFF2-40B4-BE49-F238E27FC236}">
                  <a16:creationId xmlns:a16="http://schemas.microsoft.com/office/drawing/2014/main" id="{3EE6A101-D75D-4DA7-ACAC-812A5EAEAD0D}"/>
                </a:ext>
              </a:extLst>
            </p:cNvPr>
            <p:cNvSpPr/>
            <p:nvPr/>
          </p:nvSpPr>
          <p:spPr>
            <a:xfrm>
              <a:off x="7368376" y="6097758"/>
              <a:ext cx="1668265" cy="584775"/>
            </a:xfrm>
            <a:prstGeom prst="rect">
              <a:avLst/>
            </a:prstGeom>
          </p:spPr>
          <p:txBody>
            <a:bodyPr wrap="square">
              <a:spAutoFit/>
            </a:bodyPr>
            <a:lstStyle/>
            <a:p>
              <a:pPr algn="ctr"/>
              <a:r>
                <a:rPr lang="en-US" sz="1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Black" panose="020B0A04020102020204" pitchFamily="34" charset="0"/>
                </a:rPr>
                <a:t>SOMEWHAT</a:t>
              </a:r>
            </a:p>
            <a:p>
              <a:pPr algn="ctr"/>
              <a:r>
                <a:rPr lang="en-US" sz="1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Black" panose="020B0A04020102020204" pitchFamily="34" charset="0"/>
                </a:rPr>
                <a:t>SENSITIVE</a:t>
              </a:r>
            </a:p>
          </p:txBody>
        </p:sp>
      </p:grpSp>
      <p:sp>
        <p:nvSpPr>
          <p:cNvPr id="17" name="Rectangle 4">
            <a:extLst>
              <a:ext uri="{FF2B5EF4-FFF2-40B4-BE49-F238E27FC236}">
                <a16:creationId xmlns:a16="http://schemas.microsoft.com/office/drawing/2014/main" id="{11EDC685-4102-4FFB-8C65-DD66EA3B5B0D}"/>
              </a:ext>
            </a:extLst>
          </p:cNvPr>
          <p:cNvSpPr>
            <a:spLocks noChangeArrowheads="1"/>
          </p:cNvSpPr>
          <p:nvPr/>
        </p:nvSpPr>
        <p:spPr bwMode="auto">
          <a:xfrm>
            <a:off x="-23001" y="-158409"/>
            <a:ext cx="9167001" cy="954941"/>
          </a:xfrm>
          <a:prstGeom prst="rect">
            <a:avLst/>
          </a:prstGeom>
          <a:noFill/>
          <a:ln>
            <a:noFill/>
          </a:ln>
          <a:effectLst/>
          <a:extLst>
            <a:ext uri="{909E8E84-426E-40DD-AFC4-6F175D3DCCD1}">
              <a14:hiddenFill xmlns:a14="http://schemas.microsoft.com/office/drawing/2010/main">
                <a:gradFill rotWithShape="0">
                  <a:gsLst>
                    <a:gs pos="0">
                      <a:schemeClr val="accent1"/>
                    </a:gs>
                    <a:gs pos="100000">
                      <a:schemeClr val="bg1"/>
                    </a:gs>
                  </a:gsLst>
                  <a:path path="shape">
                    <a:fillToRect l="50000" t="50000" r="50000" b="50000"/>
                  </a:path>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defRPr/>
            </a:pPr>
            <a:r>
              <a:rPr lang="en-US" altLang="en-US" sz="4000" b="1" dirty="0">
                <a:solidFill>
                  <a:schemeClr val="bg1"/>
                </a:solidFill>
                <a:latin typeface="Arial" panose="020B0604020202020204" pitchFamily="34" charset="0"/>
                <a:cs typeface="Arial" panose="020B0604020202020204" pitchFamily="34" charset="0"/>
              </a:rPr>
              <a:t>Dobsonfly / Fishfly Larva</a:t>
            </a:r>
          </a:p>
        </p:txBody>
      </p:sp>
      <p:pic>
        <p:nvPicPr>
          <p:cNvPr id="18" name="megaloptera.corydalidae.nigronia.dorsal2.png" descr="megaloptera.corydalidae.nigronia.dorsal2.png">
            <a:extLst>
              <a:ext uri="{FF2B5EF4-FFF2-40B4-BE49-F238E27FC236}">
                <a16:creationId xmlns:a16="http://schemas.microsoft.com/office/drawing/2014/main" id="{827B4B93-E3C4-4B9C-B895-FC9EEE77767F}"/>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a14:imgEffect>
                  </a14:imgLayer>
                </a14:imgProps>
              </a:ext>
            </a:extLst>
          </a:blip>
          <a:stretch>
            <a:fillRect/>
          </a:stretch>
        </p:blipFill>
        <p:spPr>
          <a:xfrm rot="5400000">
            <a:off x="5520165" y="2599185"/>
            <a:ext cx="5045412" cy="2012559"/>
          </a:xfrm>
          <a:prstGeom prst="rect">
            <a:avLst/>
          </a:prstGeom>
          <a:ln w="12700">
            <a:miter lim="400000"/>
          </a:ln>
        </p:spPr>
      </p:pic>
      <p:sp>
        <p:nvSpPr>
          <p:cNvPr id="19" name="Text Box 9">
            <a:extLst>
              <a:ext uri="{FF2B5EF4-FFF2-40B4-BE49-F238E27FC236}">
                <a16:creationId xmlns:a16="http://schemas.microsoft.com/office/drawing/2014/main" id="{434D0B1C-0A47-44B1-A19A-713F25EDC4E2}"/>
              </a:ext>
            </a:extLst>
          </p:cNvPr>
          <p:cNvSpPr txBox="1">
            <a:spLocks noChangeArrowheads="1"/>
          </p:cNvSpPr>
          <p:nvPr/>
        </p:nvSpPr>
        <p:spPr bwMode="auto">
          <a:xfrm>
            <a:off x="237754" y="1075876"/>
            <a:ext cx="4600277" cy="3813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57200" indent="-457200" eaLnBrk="1" hangingPunct="1">
              <a:lnSpc>
                <a:spcPct val="90000"/>
              </a:lnSpc>
              <a:spcBef>
                <a:spcPct val="20000"/>
              </a:spcBef>
              <a:buFont typeface="Arial" panose="020B0604020202020204" pitchFamily="34" charset="0"/>
              <a:buChar char="•"/>
              <a:defRPr/>
            </a:pPr>
            <a:r>
              <a:rPr lang="en-US" sz="2600" dirty="0">
                <a:solidFill>
                  <a:schemeClr val="tx2"/>
                </a:solidFill>
              </a:rPr>
              <a:t>¾ to 4 inches</a:t>
            </a:r>
          </a:p>
          <a:p>
            <a:pPr marL="457200" indent="-457200" eaLnBrk="1" hangingPunct="1">
              <a:lnSpc>
                <a:spcPct val="90000"/>
              </a:lnSpc>
              <a:spcBef>
                <a:spcPct val="20000"/>
              </a:spcBef>
              <a:buFont typeface="Arial" panose="020B0604020202020204" pitchFamily="34" charset="0"/>
              <a:buChar char="•"/>
              <a:defRPr/>
            </a:pPr>
            <a:r>
              <a:rPr lang="en-US" sz="2600" dirty="0">
                <a:solidFill>
                  <a:schemeClr val="tx2"/>
                </a:solidFill>
              </a:rPr>
              <a:t>Flattened body</a:t>
            </a:r>
          </a:p>
          <a:p>
            <a:pPr marL="457200" indent="-457200" eaLnBrk="1" hangingPunct="1">
              <a:lnSpc>
                <a:spcPct val="90000"/>
              </a:lnSpc>
              <a:spcBef>
                <a:spcPct val="20000"/>
              </a:spcBef>
              <a:buFont typeface="Arial" panose="020B0604020202020204" pitchFamily="34" charset="0"/>
              <a:buChar char="•"/>
              <a:defRPr/>
            </a:pPr>
            <a:r>
              <a:rPr lang="en-US" sz="2600" dirty="0">
                <a:solidFill>
                  <a:schemeClr val="tx2"/>
                </a:solidFill>
              </a:rPr>
              <a:t>Short antennae</a:t>
            </a:r>
          </a:p>
          <a:p>
            <a:pPr marL="457200" indent="-457200" eaLnBrk="1" hangingPunct="1">
              <a:lnSpc>
                <a:spcPct val="90000"/>
              </a:lnSpc>
              <a:spcBef>
                <a:spcPct val="20000"/>
              </a:spcBef>
              <a:buFont typeface="Arial" panose="020B0604020202020204" pitchFamily="34" charset="0"/>
              <a:buChar char="•"/>
              <a:defRPr/>
            </a:pPr>
            <a:r>
              <a:rPr lang="en-US" sz="2600" dirty="0">
                <a:solidFill>
                  <a:schemeClr val="tx2"/>
                </a:solidFill>
              </a:rPr>
              <a:t>Two prolegs at end of abdomen, 2 claws on each</a:t>
            </a:r>
          </a:p>
          <a:p>
            <a:pPr marL="457200" indent="-457200" eaLnBrk="1" hangingPunct="1">
              <a:lnSpc>
                <a:spcPct val="90000"/>
              </a:lnSpc>
              <a:spcBef>
                <a:spcPct val="20000"/>
              </a:spcBef>
              <a:buFont typeface="Arial" panose="020B0604020202020204" pitchFamily="34" charset="0"/>
              <a:buChar char="•"/>
              <a:defRPr/>
            </a:pPr>
            <a:r>
              <a:rPr lang="en-US" sz="2600" dirty="0">
                <a:solidFill>
                  <a:schemeClr val="tx2"/>
                </a:solidFill>
              </a:rPr>
              <a:t>8 pairs of lateral filaments</a:t>
            </a:r>
          </a:p>
          <a:p>
            <a:pPr marL="457200" indent="-457200" eaLnBrk="1" hangingPunct="1">
              <a:lnSpc>
                <a:spcPct val="90000"/>
              </a:lnSpc>
              <a:spcBef>
                <a:spcPct val="20000"/>
              </a:spcBef>
              <a:buFont typeface="Arial" panose="020B0604020202020204" pitchFamily="34" charset="0"/>
              <a:buChar char="•"/>
              <a:defRPr/>
            </a:pPr>
            <a:r>
              <a:rPr lang="en-US" sz="2600" dirty="0">
                <a:solidFill>
                  <a:schemeClr val="tx2"/>
                </a:solidFill>
              </a:rPr>
              <a:t>Pinchers</a:t>
            </a:r>
          </a:p>
          <a:p>
            <a:pPr marL="457200" indent="-457200" eaLnBrk="1" hangingPunct="1">
              <a:lnSpc>
                <a:spcPct val="90000"/>
              </a:lnSpc>
              <a:spcBef>
                <a:spcPct val="20000"/>
              </a:spcBef>
              <a:buFont typeface="Arial" panose="020B0604020202020204" pitchFamily="34" charset="0"/>
              <a:buChar char="•"/>
              <a:defRPr/>
            </a:pPr>
            <a:r>
              <a:rPr lang="en-US" sz="2600" dirty="0">
                <a:solidFill>
                  <a:schemeClr val="tx2"/>
                </a:solidFill>
              </a:rPr>
              <a:t>May have gills under lateral filaments</a:t>
            </a:r>
          </a:p>
        </p:txBody>
      </p:sp>
      <p:sp>
        <p:nvSpPr>
          <p:cNvPr id="20" name="Oval 19">
            <a:extLst>
              <a:ext uri="{FF2B5EF4-FFF2-40B4-BE49-F238E27FC236}">
                <a16:creationId xmlns:a16="http://schemas.microsoft.com/office/drawing/2014/main" id="{3C4AA758-B274-4EBB-AE2F-E1163F4FEEEB}"/>
              </a:ext>
            </a:extLst>
          </p:cNvPr>
          <p:cNvSpPr/>
          <p:nvPr/>
        </p:nvSpPr>
        <p:spPr>
          <a:xfrm>
            <a:off x="7578391" y="1021912"/>
            <a:ext cx="1027924" cy="836567"/>
          </a:xfrm>
          <a:prstGeom prst="ellipse">
            <a:avLst/>
          </a:prstGeom>
          <a:noFill/>
          <a:ln w="381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93D1438A-413B-48B2-9029-31B7802FA05B}"/>
              </a:ext>
            </a:extLst>
          </p:cNvPr>
          <p:cNvSpPr/>
          <p:nvPr/>
        </p:nvSpPr>
        <p:spPr>
          <a:xfrm>
            <a:off x="8021227" y="3021882"/>
            <a:ext cx="1027924" cy="2750671"/>
          </a:xfrm>
          <a:prstGeom prst="ellipse">
            <a:avLst/>
          </a:prstGeom>
          <a:noFill/>
          <a:ln w="381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B6D2C191-ECBE-47A7-BD60-BA438258E298}"/>
              </a:ext>
            </a:extLst>
          </p:cNvPr>
          <p:cNvPicPr>
            <a:picLocks noChangeAspect="1"/>
          </p:cNvPicPr>
          <p:nvPr/>
        </p:nvPicPr>
        <p:blipFill>
          <a:blip r:embed="rId8">
            <a:clrChange>
              <a:clrFrom>
                <a:srgbClr val="FFFFFF"/>
              </a:clrFrom>
              <a:clrTo>
                <a:srgbClr val="FFFFFF">
                  <a:alpha val="0"/>
                </a:srgbClr>
              </a:clrTo>
            </a:clrChange>
            <a:extLst>
              <a:ext uri="{BEBA8EAE-BF5A-486C-A8C5-ECC9F3942E4B}">
                <a14:imgProps xmlns:a14="http://schemas.microsoft.com/office/drawing/2010/main">
                  <a14:imgLayer r:embed="rId9">
                    <a14:imgEffect>
                      <a14:brightnessContrast bright="20000"/>
                    </a14:imgEffect>
                  </a14:imgLayer>
                </a14:imgProps>
              </a:ext>
            </a:extLst>
          </a:blip>
          <a:stretch>
            <a:fillRect/>
          </a:stretch>
        </p:blipFill>
        <p:spPr>
          <a:xfrm>
            <a:off x="872761" y="4621706"/>
            <a:ext cx="4408106" cy="3012930"/>
          </a:xfrm>
          <a:prstGeom prst="rect">
            <a:avLst/>
          </a:prstGeom>
        </p:spPr>
      </p:pic>
    </p:spTree>
    <p:extLst>
      <p:ext uri="{BB962C8B-B14F-4D97-AF65-F5344CB8AC3E}">
        <p14:creationId xmlns:p14="http://schemas.microsoft.com/office/powerpoint/2010/main" val="351984779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elgrammite breathi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40266" y="990600"/>
            <a:ext cx="8263467" cy="4648200"/>
          </a:xfrm>
          <a:prstGeom prst="rect">
            <a:avLst/>
          </a:prstGeom>
        </p:spPr>
      </p:pic>
      <p:sp>
        <p:nvSpPr>
          <p:cNvPr id="6" name="Rectangle 4">
            <a:extLst>
              <a:ext uri="{FF2B5EF4-FFF2-40B4-BE49-F238E27FC236}">
                <a16:creationId xmlns:a16="http://schemas.microsoft.com/office/drawing/2014/main" id="{C146571F-621A-4C12-A318-E64352D0392F}"/>
              </a:ext>
            </a:extLst>
          </p:cNvPr>
          <p:cNvSpPr>
            <a:spLocks noChangeArrowheads="1"/>
          </p:cNvSpPr>
          <p:nvPr/>
        </p:nvSpPr>
        <p:spPr bwMode="auto">
          <a:xfrm>
            <a:off x="-23001" y="-158409"/>
            <a:ext cx="9167001" cy="954941"/>
          </a:xfrm>
          <a:prstGeom prst="rect">
            <a:avLst/>
          </a:prstGeom>
          <a:noFill/>
          <a:ln>
            <a:noFill/>
          </a:ln>
          <a:effectLst/>
          <a:extLst>
            <a:ext uri="{909E8E84-426E-40DD-AFC4-6F175D3DCCD1}">
              <a14:hiddenFill xmlns:a14="http://schemas.microsoft.com/office/drawing/2010/main">
                <a:gradFill rotWithShape="0">
                  <a:gsLst>
                    <a:gs pos="0">
                      <a:schemeClr val="accent1"/>
                    </a:gs>
                    <a:gs pos="100000">
                      <a:schemeClr val="bg1"/>
                    </a:gs>
                  </a:gsLst>
                  <a:path path="shape">
                    <a:fillToRect l="50000" t="50000" r="50000" b="50000"/>
                  </a:path>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defRPr/>
            </a:pPr>
            <a:r>
              <a:rPr lang="en-US" altLang="en-US" sz="4000" b="1" dirty="0">
                <a:solidFill>
                  <a:schemeClr val="bg1"/>
                </a:solidFill>
                <a:latin typeface="Arial" panose="020B0604020202020204" pitchFamily="34" charset="0"/>
                <a:cs typeface="Arial" panose="020B0604020202020204" pitchFamily="34" charset="0"/>
              </a:rPr>
              <a:t>Dobsonfly / Fishfly Breathing</a:t>
            </a:r>
          </a:p>
        </p:txBody>
      </p:sp>
    </p:spTree>
    <p:extLst>
      <p:ext uri="{BB962C8B-B14F-4D97-AF65-F5344CB8AC3E}">
        <p14:creationId xmlns:p14="http://schemas.microsoft.com/office/powerpoint/2010/main" val="2648612380"/>
      </p:ext>
    </p:extLst>
  </p:cSld>
  <p:clrMapOvr>
    <a:masterClrMapping/>
  </p:clrMapOvr>
  <p:transition advClick="0"/>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9C16111-9E93-4F7D-9EA8-36D996D0A4D7}"/>
              </a:ext>
            </a:extLst>
          </p:cNvPr>
          <p:cNvGrpSpPr/>
          <p:nvPr/>
        </p:nvGrpSpPr>
        <p:grpSpPr>
          <a:xfrm>
            <a:off x="7233399" y="6058779"/>
            <a:ext cx="2063001" cy="723021"/>
            <a:chOff x="7233399" y="6058779"/>
            <a:chExt cx="2063001" cy="723021"/>
          </a:xfrm>
        </p:grpSpPr>
        <p:pic>
          <p:nvPicPr>
            <p:cNvPr id="11" name="Picture 10">
              <a:extLst>
                <a:ext uri="{FF2B5EF4-FFF2-40B4-BE49-F238E27FC236}">
                  <a16:creationId xmlns:a16="http://schemas.microsoft.com/office/drawing/2014/main" id="{D07ECD3E-8CAD-458B-890A-2428C6A54578}"/>
                </a:ext>
              </a:extLst>
            </p:cNvPr>
            <p:cNvPicPr>
              <a:picLocks noChangeAspect="1"/>
            </p:cNvPicPr>
            <p:nvPr/>
          </p:nvPicPr>
          <p:blipFill>
            <a:blip r:embed="rId3">
              <a:clrChange>
                <a:clrFrom>
                  <a:srgbClr val="FFFFFE"/>
                </a:clrFrom>
                <a:clrTo>
                  <a:srgbClr val="FFFFFE">
                    <a:alpha val="0"/>
                  </a:srgbClr>
                </a:clrTo>
              </a:clrChang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7233399" y="6058779"/>
              <a:ext cx="2063001" cy="723021"/>
            </a:xfrm>
            <a:prstGeom prst="rect">
              <a:avLst/>
            </a:prstGeom>
          </p:spPr>
        </p:pic>
        <p:sp>
          <p:nvSpPr>
            <p:cNvPr id="12" name="Rectangle 11">
              <a:extLst>
                <a:ext uri="{FF2B5EF4-FFF2-40B4-BE49-F238E27FC236}">
                  <a16:creationId xmlns:a16="http://schemas.microsoft.com/office/drawing/2014/main" id="{2079D49F-D3F6-44BF-92D7-6C71D3DA1DD0}"/>
                </a:ext>
              </a:extLst>
            </p:cNvPr>
            <p:cNvSpPr/>
            <p:nvPr/>
          </p:nvSpPr>
          <p:spPr>
            <a:xfrm>
              <a:off x="7368376" y="6097758"/>
              <a:ext cx="1668265" cy="584775"/>
            </a:xfrm>
            <a:prstGeom prst="rect">
              <a:avLst/>
            </a:prstGeom>
          </p:spPr>
          <p:txBody>
            <a:bodyPr wrap="square">
              <a:spAutoFit/>
            </a:bodyPr>
            <a:lstStyle/>
            <a:p>
              <a:pPr algn="ctr"/>
              <a:r>
                <a:rPr lang="en-US" sz="1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Black" panose="020B0A04020102020204" pitchFamily="34" charset="0"/>
                </a:rPr>
                <a:t>SOMEWHAT</a:t>
              </a:r>
            </a:p>
            <a:p>
              <a:pPr algn="ctr"/>
              <a:r>
                <a:rPr lang="en-US" sz="1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Black" panose="020B0A04020102020204" pitchFamily="34" charset="0"/>
                </a:rPr>
                <a:t>SENSITIVE</a:t>
              </a:r>
            </a:p>
          </p:txBody>
        </p:sp>
      </p:grpSp>
      <p:sp>
        <p:nvSpPr>
          <p:cNvPr id="13" name="Rectangle 4">
            <a:extLst>
              <a:ext uri="{FF2B5EF4-FFF2-40B4-BE49-F238E27FC236}">
                <a16:creationId xmlns:a16="http://schemas.microsoft.com/office/drawing/2014/main" id="{CC91D1F0-EF42-4068-9D70-61612BE86659}"/>
              </a:ext>
            </a:extLst>
          </p:cNvPr>
          <p:cNvSpPr>
            <a:spLocks noChangeArrowheads="1"/>
          </p:cNvSpPr>
          <p:nvPr/>
        </p:nvSpPr>
        <p:spPr bwMode="auto">
          <a:xfrm>
            <a:off x="-23001" y="-158409"/>
            <a:ext cx="9167001" cy="954941"/>
          </a:xfrm>
          <a:prstGeom prst="rect">
            <a:avLst/>
          </a:prstGeom>
          <a:noFill/>
          <a:ln>
            <a:noFill/>
          </a:ln>
          <a:effectLst/>
          <a:extLst>
            <a:ext uri="{909E8E84-426E-40DD-AFC4-6F175D3DCCD1}">
              <a14:hiddenFill xmlns:a14="http://schemas.microsoft.com/office/drawing/2010/main">
                <a:gradFill rotWithShape="0">
                  <a:gsLst>
                    <a:gs pos="0">
                      <a:schemeClr val="accent1"/>
                    </a:gs>
                    <a:gs pos="100000">
                      <a:schemeClr val="bg1"/>
                    </a:gs>
                  </a:gsLst>
                  <a:path path="shape">
                    <a:fillToRect l="50000" t="50000" r="50000" b="50000"/>
                  </a:path>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defRPr/>
            </a:pPr>
            <a:r>
              <a:rPr lang="en-US" altLang="en-US" sz="4000" b="1" dirty="0">
                <a:solidFill>
                  <a:schemeClr val="bg1"/>
                </a:solidFill>
                <a:latin typeface="Arial" panose="020B0604020202020204" pitchFamily="34" charset="0"/>
                <a:cs typeface="Arial" panose="020B0604020202020204" pitchFamily="34" charset="0"/>
              </a:rPr>
              <a:t>Dragonfly Nymph</a:t>
            </a:r>
          </a:p>
        </p:txBody>
      </p:sp>
      <p:sp>
        <p:nvSpPr>
          <p:cNvPr id="14" name="Similar to Mayfly, Stonefly, Damselfly">
            <a:extLst>
              <a:ext uri="{FF2B5EF4-FFF2-40B4-BE49-F238E27FC236}">
                <a16:creationId xmlns:a16="http://schemas.microsoft.com/office/drawing/2014/main" id="{49F2AB91-CA3B-40C0-994B-F560382817E4}"/>
              </a:ext>
            </a:extLst>
          </p:cNvPr>
          <p:cNvSpPr txBox="1"/>
          <p:nvPr/>
        </p:nvSpPr>
        <p:spPr>
          <a:xfrm>
            <a:off x="2341075" y="6283171"/>
            <a:ext cx="4488473" cy="4257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100">
                <a:latin typeface="Helvetica"/>
                <a:ea typeface="Helvetica"/>
                <a:cs typeface="Helvetica"/>
                <a:sym typeface="Helvetica"/>
              </a:defRPr>
            </a:lvl1pPr>
          </a:lstStyle>
          <a:p>
            <a:r>
              <a:rPr dirty="0"/>
              <a:t>Similar to May</a:t>
            </a:r>
            <a:r>
              <a:rPr lang="en-US" dirty="0"/>
              <a:t>f</a:t>
            </a:r>
            <a:r>
              <a:rPr dirty="0"/>
              <a:t>ly, Stonefly, Damselfly</a:t>
            </a:r>
          </a:p>
        </p:txBody>
      </p:sp>
      <p:pic>
        <p:nvPicPr>
          <p:cNvPr id="5" name="Picture 4">
            <a:extLst>
              <a:ext uri="{FF2B5EF4-FFF2-40B4-BE49-F238E27FC236}">
                <a16:creationId xmlns:a16="http://schemas.microsoft.com/office/drawing/2014/main" id="{264DB294-D689-4081-ACAE-EB3F40CE6DBD}"/>
              </a:ext>
            </a:extLst>
          </p:cNvPr>
          <p:cNvPicPr>
            <a:picLocks noChangeAspect="1"/>
          </p:cNvPicPr>
          <p:nvPr/>
        </p:nvPicPr>
        <p:blipFill>
          <a:blip r:embed="rId5"/>
          <a:stretch>
            <a:fillRect/>
          </a:stretch>
        </p:blipFill>
        <p:spPr>
          <a:xfrm>
            <a:off x="5557184" y="428315"/>
            <a:ext cx="4117576" cy="5720948"/>
          </a:xfrm>
          <a:prstGeom prst="rect">
            <a:avLst/>
          </a:prstGeom>
        </p:spPr>
      </p:pic>
      <p:sp>
        <p:nvSpPr>
          <p:cNvPr id="15" name="Text Box 9">
            <a:extLst>
              <a:ext uri="{FF2B5EF4-FFF2-40B4-BE49-F238E27FC236}">
                <a16:creationId xmlns:a16="http://schemas.microsoft.com/office/drawing/2014/main" id="{71A1B453-23C3-4E4F-9488-DE3EA59E6CF3}"/>
              </a:ext>
            </a:extLst>
          </p:cNvPr>
          <p:cNvSpPr txBox="1">
            <a:spLocks noChangeArrowheads="1"/>
          </p:cNvSpPr>
          <p:nvPr/>
        </p:nvSpPr>
        <p:spPr bwMode="auto">
          <a:xfrm>
            <a:off x="237754" y="1075876"/>
            <a:ext cx="4600277" cy="2212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57200" indent="-457200" eaLnBrk="1" hangingPunct="1">
              <a:lnSpc>
                <a:spcPct val="90000"/>
              </a:lnSpc>
              <a:spcBef>
                <a:spcPct val="20000"/>
              </a:spcBef>
              <a:buFont typeface="Arial" panose="020B0604020202020204" pitchFamily="34" charset="0"/>
              <a:buChar char="•"/>
              <a:defRPr/>
            </a:pPr>
            <a:r>
              <a:rPr lang="en-US" sz="2600" dirty="0">
                <a:solidFill>
                  <a:schemeClr val="tx2"/>
                </a:solidFill>
              </a:rPr>
              <a:t>½-2 inches</a:t>
            </a:r>
          </a:p>
          <a:p>
            <a:pPr marL="457200" indent="-457200" eaLnBrk="1" hangingPunct="1">
              <a:lnSpc>
                <a:spcPct val="90000"/>
              </a:lnSpc>
              <a:spcBef>
                <a:spcPct val="20000"/>
              </a:spcBef>
              <a:buFont typeface="Arial" panose="020B0604020202020204" pitchFamily="34" charset="0"/>
              <a:buChar char="•"/>
              <a:defRPr/>
            </a:pPr>
            <a:r>
              <a:rPr lang="en-US" sz="2600" dirty="0">
                <a:solidFill>
                  <a:schemeClr val="tx2"/>
                </a:solidFill>
              </a:rPr>
              <a:t>Two pairs of wing pads</a:t>
            </a:r>
          </a:p>
          <a:p>
            <a:pPr marL="457200" indent="-457200" eaLnBrk="1" hangingPunct="1">
              <a:lnSpc>
                <a:spcPct val="90000"/>
              </a:lnSpc>
              <a:spcBef>
                <a:spcPct val="20000"/>
              </a:spcBef>
              <a:buFont typeface="Arial" panose="020B0604020202020204" pitchFamily="34" charset="0"/>
              <a:buChar char="•"/>
              <a:defRPr/>
            </a:pPr>
            <a:r>
              <a:rPr lang="en-US" sz="2600" dirty="0">
                <a:solidFill>
                  <a:schemeClr val="tx2"/>
                </a:solidFill>
              </a:rPr>
              <a:t>Large round abdomen</a:t>
            </a:r>
          </a:p>
          <a:p>
            <a:pPr marL="457200" indent="-457200" eaLnBrk="1" hangingPunct="1">
              <a:lnSpc>
                <a:spcPct val="90000"/>
              </a:lnSpc>
              <a:spcBef>
                <a:spcPct val="20000"/>
              </a:spcBef>
              <a:buFont typeface="Arial" panose="020B0604020202020204" pitchFamily="34" charset="0"/>
              <a:buChar char="•"/>
              <a:defRPr/>
            </a:pPr>
            <a:r>
              <a:rPr lang="en-US" sz="2600" dirty="0">
                <a:solidFill>
                  <a:schemeClr val="tx2"/>
                </a:solidFill>
              </a:rPr>
              <a:t>Large eyes and jaw</a:t>
            </a:r>
          </a:p>
          <a:p>
            <a:pPr marL="457200" indent="-457200" eaLnBrk="1" hangingPunct="1">
              <a:lnSpc>
                <a:spcPct val="90000"/>
              </a:lnSpc>
              <a:spcBef>
                <a:spcPct val="20000"/>
              </a:spcBef>
              <a:buFont typeface="Arial" panose="020B0604020202020204" pitchFamily="34" charset="0"/>
              <a:buChar char="•"/>
              <a:defRPr/>
            </a:pPr>
            <a:r>
              <a:rPr lang="en-US" sz="2600" dirty="0">
                <a:solidFill>
                  <a:schemeClr val="tx2"/>
                </a:solidFill>
              </a:rPr>
              <a:t>No tails, no gills</a:t>
            </a:r>
          </a:p>
        </p:txBody>
      </p:sp>
      <p:pic>
        <p:nvPicPr>
          <p:cNvPr id="6" name="Picture 5">
            <a:extLst>
              <a:ext uri="{FF2B5EF4-FFF2-40B4-BE49-F238E27FC236}">
                <a16:creationId xmlns:a16="http://schemas.microsoft.com/office/drawing/2014/main" id="{DD19F3A5-3239-4EF1-BE2E-6E9E126E62A6}"/>
              </a:ext>
            </a:extLst>
          </p:cNvPr>
          <p:cNvPicPr>
            <a:picLocks noChangeAspect="1"/>
          </p:cNvPicPr>
          <p:nvPr/>
        </p:nvPicPr>
        <p:blipFill rotWithShape="1">
          <a:blip r:embed="rId6">
            <a:clrChange>
              <a:clrFrom>
                <a:srgbClr val="FFFFFF"/>
              </a:clrFrom>
              <a:clrTo>
                <a:srgbClr val="FFFFFF">
                  <a:alpha val="0"/>
                </a:srgbClr>
              </a:clrTo>
            </a:clrChange>
            <a:extLst>
              <a:ext uri="{BEBA8EAE-BF5A-486C-A8C5-ECC9F3942E4B}">
                <a14:imgProps xmlns:a14="http://schemas.microsoft.com/office/drawing/2010/main">
                  <a14:imgLayer r:embed="rId7">
                    <a14:imgEffect>
                      <a14:brightnessContrast bright="20000"/>
                    </a14:imgEffect>
                  </a14:imgLayer>
                </a14:imgProps>
              </a:ext>
            </a:extLst>
          </a:blip>
          <a:srcRect l="27024" t="839" r="25543" b="9891"/>
          <a:stretch/>
        </p:blipFill>
        <p:spPr>
          <a:xfrm rot="1589549">
            <a:off x="3707949" y="4095478"/>
            <a:ext cx="2541149" cy="1935409"/>
          </a:xfrm>
          <a:prstGeom prst="rect">
            <a:avLst/>
          </a:prstGeom>
        </p:spPr>
      </p:pic>
      <p:pic>
        <p:nvPicPr>
          <p:cNvPr id="7" name="Picture 6">
            <a:extLst>
              <a:ext uri="{FF2B5EF4-FFF2-40B4-BE49-F238E27FC236}">
                <a16:creationId xmlns:a16="http://schemas.microsoft.com/office/drawing/2014/main" id="{34020747-227E-4FF3-8990-5AC81E74ADC3}"/>
              </a:ext>
            </a:extLst>
          </p:cNvPr>
          <p:cNvPicPr>
            <a:picLocks noChangeAspect="1"/>
          </p:cNvPicPr>
          <p:nvPr/>
        </p:nvPicPr>
        <p:blipFill>
          <a:blip r:embed="rId8"/>
          <a:stretch>
            <a:fillRect/>
          </a:stretch>
        </p:blipFill>
        <p:spPr>
          <a:xfrm>
            <a:off x="237754" y="3568133"/>
            <a:ext cx="3339825" cy="2212913"/>
          </a:xfrm>
          <a:prstGeom prst="rect">
            <a:avLst/>
          </a:prstGeom>
          <a:ln>
            <a:noFill/>
          </a:ln>
          <a:effectLst>
            <a:outerShdw blurRad="292100" dist="139700" dir="2700000" algn="tl" rotWithShape="0">
              <a:srgbClr val="333333">
                <a:alpha val="65000"/>
              </a:srgbClr>
            </a:outerShdw>
          </a:effectLst>
        </p:spPr>
      </p:pic>
      <p:sp>
        <p:nvSpPr>
          <p:cNvPr id="18" name="Oval 17">
            <a:extLst>
              <a:ext uri="{FF2B5EF4-FFF2-40B4-BE49-F238E27FC236}">
                <a16:creationId xmlns:a16="http://schemas.microsoft.com/office/drawing/2014/main" id="{B9B6407F-DC4F-48F3-954F-83762388C1DF}"/>
              </a:ext>
            </a:extLst>
          </p:cNvPr>
          <p:cNvSpPr/>
          <p:nvPr/>
        </p:nvSpPr>
        <p:spPr>
          <a:xfrm>
            <a:off x="6212675" y="3006606"/>
            <a:ext cx="2260434" cy="3112513"/>
          </a:xfrm>
          <a:prstGeom prst="ellipse">
            <a:avLst/>
          </a:prstGeom>
          <a:noFill/>
          <a:ln w="381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9829840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Emperor Dragonfly Nymph Hunting Prey - Creekside Education Trust">
            <a:hlinkClick r:id="" action="ppaction://media"/>
            <a:extLst>
              <a:ext uri="{FF2B5EF4-FFF2-40B4-BE49-F238E27FC236}">
                <a16:creationId xmlns:a16="http://schemas.microsoft.com/office/drawing/2014/main" id="{E4BF6BF6-BC52-4BD3-994B-7A0D848D1AFF}"/>
              </a:ext>
            </a:extLst>
          </p:cNvPr>
          <p:cNvPicPr>
            <a:picLocks noRot="1" noChangeAspect="1"/>
          </p:cNvPicPr>
          <p:nvPr>
            <a:videoFile r:link="rId1"/>
          </p:nvPr>
        </p:nvPicPr>
        <p:blipFill>
          <a:blip r:embed="rId4"/>
          <a:stretch>
            <a:fillRect/>
          </a:stretch>
        </p:blipFill>
        <p:spPr>
          <a:xfrm>
            <a:off x="0" y="857250"/>
            <a:ext cx="9144000" cy="5143500"/>
          </a:xfrm>
          <a:prstGeom prst="rect">
            <a:avLst/>
          </a:prstGeom>
        </p:spPr>
      </p:pic>
    </p:spTree>
    <p:extLst>
      <p:ext uri="{BB962C8B-B14F-4D97-AF65-F5344CB8AC3E}">
        <p14:creationId xmlns:p14="http://schemas.microsoft.com/office/powerpoint/2010/main" val="2865577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1498" t="23811" r="3377" b="9387"/>
          <a:stretch/>
        </p:blipFill>
        <p:spPr>
          <a:xfrm>
            <a:off x="568657" y="2939468"/>
            <a:ext cx="4129343" cy="3019967"/>
          </a:xfrm>
          <a:prstGeom prst="rect">
            <a:avLst/>
          </a:prstGeom>
          <a:ln>
            <a:noFill/>
          </a:ln>
          <a:effectLst>
            <a:outerShdw blurRad="292100" dist="139700" dir="2700000" algn="tl" rotWithShape="0">
              <a:srgbClr val="333333">
                <a:alpha val="65000"/>
              </a:srgbClr>
            </a:outerShdw>
          </a:effectLst>
        </p:spPr>
      </p:pic>
      <p:grpSp>
        <p:nvGrpSpPr>
          <p:cNvPr id="10" name="Group 9">
            <a:extLst>
              <a:ext uri="{FF2B5EF4-FFF2-40B4-BE49-F238E27FC236}">
                <a16:creationId xmlns:a16="http://schemas.microsoft.com/office/drawing/2014/main" id="{71366BA9-60D5-4477-A9F1-D0C244BC5F97}"/>
              </a:ext>
            </a:extLst>
          </p:cNvPr>
          <p:cNvGrpSpPr/>
          <p:nvPr/>
        </p:nvGrpSpPr>
        <p:grpSpPr>
          <a:xfrm>
            <a:off x="7233399" y="6058779"/>
            <a:ext cx="2063001" cy="723021"/>
            <a:chOff x="7233399" y="6058779"/>
            <a:chExt cx="2063001" cy="723021"/>
          </a:xfrm>
        </p:grpSpPr>
        <p:pic>
          <p:nvPicPr>
            <p:cNvPr id="11" name="Picture 10">
              <a:extLst>
                <a:ext uri="{FF2B5EF4-FFF2-40B4-BE49-F238E27FC236}">
                  <a16:creationId xmlns:a16="http://schemas.microsoft.com/office/drawing/2014/main" id="{6D51D978-9C1F-46B6-BBD4-68A7DB168B25}"/>
                </a:ext>
              </a:extLst>
            </p:cNvPr>
            <p:cNvPicPr>
              <a:picLocks noChangeAspect="1"/>
            </p:cNvPicPr>
            <p:nvPr/>
          </p:nvPicPr>
          <p:blipFill>
            <a:blip r:embed="rId4">
              <a:clrChange>
                <a:clrFrom>
                  <a:srgbClr val="FFFFFE"/>
                </a:clrFrom>
                <a:clrTo>
                  <a:srgbClr val="FFFFFE">
                    <a:alpha val="0"/>
                  </a:srgbClr>
                </a:clrTo>
              </a:clrChange>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7233399" y="6058779"/>
              <a:ext cx="2063001" cy="723021"/>
            </a:xfrm>
            <a:prstGeom prst="rect">
              <a:avLst/>
            </a:prstGeom>
          </p:spPr>
        </p:pic>
        <p:sp>
          <p:nvSpPr>
            <p:cNvPr id="12" name="Rectangle 11">
              <a:extLst>
                <a:ext uri="{FF2B5EF4-FFF2-40B4-BE49-F238E27FC236}">
                  <a16:creationId xmlns:a16="http://schemas.microsoft.com/office/drawing/2014/main" id="{2C09A290-58EB-40F9-B7D3-A27C3146A85A}"/>
                </a:ext>
              </a:extLst>
            </p:cNvPr>
            <p:cNvSpPr/>
            <p:nvPr/>
          </p:nvSpPr>
          <p:spPr>
            <a:xfrm>
              <a:off x="7368376" y="6097758"/>
              <a:ext cx="1668265" cy="584775"/>
            </a:xfrm>
            <a:prstGeom prst="rect">
              <a:avLst/>
            </a:prstGeom>
          </p:spPr>
          <p:txBody>
            <a:bodyPr wrap="square">
              <a:spAutoFit/>
            </a:bodyPr>
            <a:lstStyle/>
            <a:p>
              <a:pPr algn="ctr"/>
              <a:r>
                <a:rPr lang="en-US" sz="1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Black" panose="020B0A04020102020204" pitchFamily="34" charset="0"/>
                </a:rPr>
                <a:t>SOMEWHAT</a:t>
              </a:r>
            </a:p>
            <a:p>
              <a:pPr algn="ctr"/>
              <a:r>
                <a:rPr lang="en-US" sz="1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Black" panose="020B0A04020102020204" pitchFamily="34" charset="0"/>
                </a:rPr>
                <a:t>SENSITIVE</a:t>
              </a:r>
            </a:p>
          </p:txBody>
        </p:sp>
      </p:grpSp>
      <p:sp>
        <p:nvSpPr>
          <p:cNvPr id="13" name="Rectangle 4">
            <a:extLst>
              <a:ext uri="{FF2B5EF4-FFF2-40B4-BE49-F238E27FC236}">
                <a16:creationId xmlns:a16="http://schemas.microsoft.com/office/drawing/2014/main" id="{9F6B0239-3A0A-400B-BF5D-A1636D14B30E}"/>
              </a:ext>
            </a:extLst>
          </p:cNvPr>
          <p:cNvSpPr>
            <a:spLocks noChangeArrowheads="1"/>
          </p:cNvSpPr>
          <p:nvPr/>
        </p:nvSpPr>
        <p:spPr bwMode="auto">
          <a:xfrm>
            <a:off x="-23001" y="-158409"/>
            <a:ext cx="9167001" cy="954941"/>
          </a:xfrm>
          <a:prstGeom prst="rect">
            <a:avLst/>
          </a:prstGeom>
          <a:noFill/>
          <a:ln>
            <a:noFill/>
          </a:ln>
          <a:effectLst/>
          <a:extLst>
            <a:ext uri="{909E8E84-426E-40DD-AFC4-6F175D3DCCD1}">
              <a14:hiddenFill xmlns:a14="http://schemas.microsoft.com/office/drawing/2010/main">
                <a:gradFill rotWithShape="0">
                  <a:gsLst>
                    <a:gs pos="0">
                      <a:schemeClr val="accent1"/>
                    </a:gs>
                    <a:gs pos="100000">
                      <a:schemeClr val="bg1"/>
                    </a:gs>
                  </a:gsLst>
                  <a:path path="shape">
                    <a:fillToRect l="50000" t="50000" r="50000" b="50000"/>
                  </a:path>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defRPr/>
            </a:pPr>
            <a:r>
              <a:rPr lang="en-US" altLang="en-US" sz="4000" b="1" dirty="0">
                <a:solidFill>
                  <a:schemeClr val="bg1"/>
                </a:solidFill>
                <a:latin typeface="Arial" panose="020B0604020202020204" pitchFamily="34" charset="0"/>
                <a:cs typeface="Arial" panose="020B0604020202020204" pitchFamily="34" charset="0"/>
              </a:rPr>
              <a:t>Damselfly Nymphs</a:t>
            </a:r>
          </a:p>
        </p:txBody>
      </p:sp>
      <p:sp>
        <p:nvSpPr>
          <p:cNvPr id="16" name="Similar to Mayfly, Stonefly, Dragonfly">
            <a:extLst>
              <a:ext uri="{FF2B5EF4-FFF2-40B4-BE49-F238E27FC236}">
                <a16:creationId xmlns:a16="http://schemas.microsoft.com/office/drawing/2014/main" id="{E419587C-3568-431F-95CF-982426D5D8FC}"/>
              </a:ext>
            </a:extLst>
          </p:cNvPr>
          <p:cNvSpPr txBox="1"/>
          <p:nvPr/>
        </p:nvSpPr>
        <p:spPr>
          <a:xfrm>
            <a:off x="2355726" y="6156501"/>
            <a:ext cx="4432549" cy="419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100">
                <a:latin typeface="Helvetica"/>
                <a:ea typeface="Helvetica"/>
                <a:cs typeface="Helvetica"/>
                <a:sym typeface="Helvetica"/>
              </a:defRPr>
            </a:lvl1pPr>
          </a:lstStyle>
          <a:p>
            <a:r>
              <a:rPr dirty="0"/>
              <a:t>Similar to Mayfly, Stonefly, Dragonfly</a:t>
            </a:r>
          </a:p>
        </p:txBody>
      </p:sp>
      <p:pic>
        <p:nvPicPr>
          <p:cNvPr id="17" name="odonata.calopterygidae.calopteryx.dorsal.png" descr="odonata.calopterygidae.calopteryx.dorsal.png">
            <a:extLst>
              <a:ext uri="{FF2B5EF4-FFF2-40B4-BE49-F238E27FC236}">
                <a16:creationId xmlns:a16="http://schemas.microsoft.com/office/drawing/2014/main" id="{D8A3F176-22AF-482F-BD45-05D2CA2C6812}"/>
              </a:ext>
            </a:extLst>
          </p:cNvPr>
          <p:cNvPicPr>
            <a:picLocks noChangeAspect="1"/>
          </p:cNvPicPr>
          <p:nvPr/>
        </p:nvPicPr>
        <p:blipFill>
          <a:blip r:embed="rId6"/>
          <a:stretch>
            <a:fillRect/>
          </a:stretch>
        </p:blipFill>
        <p:spPr>
          <a:xfrm rot="5400000">
            <a:off x="4106849" y="1332686"/>
            <a:ext cx="5628302" cy="4385385"/>
          </a:xfrm>
          <a:prstGeom prst="rect">
            <a:avLst/>
          </a:prstGeom>
          <a:ln w="12700">
            <a:miter lim="400000"/>
          </a:ln>
        </p:spPr>
      </p:pic>
      <p:sp>
        <p:nvSpPr>
          <p:cNvPr id="15" name="Text Box 9">
            <a:extLst>
              <a:ext uri="{FF2B5EF4-FFF2-40B4-BE49-F238E27FC236}">
                <a16:creationId xmlns:a16="http://schemas.microsoft.com/office/drawing/2014/main" id="{70A3256E-5BE1-48C4-B63C-7E47E72C52AB}"/>
              </a:ext>
            </a:extLst>
          </p:cNvPr>
          <p:cNvSpPr txBox="1">
            <a:spLocks noChangeArrowheads="1"/>
          </p:cNvSpPr>
          <p:nvPr/>
        </p:nvSpPr>
        <p:spPr bwMode="auto">
          <a:xfrm>
            <a:off x="237754" y="1075876"/>
            <a:ext cx="4600277" cy="1772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57200" indent="-457200" eaLnBrk="1" hangingPunct="1">
              <a:lnSpc>
                <a:spcPct val="90000"/>
              </a:lnSpc>
              <a:spcBef>
                <a:spcPct val="20000"/>
              </a:spcBef>
              <a:buFont typeface="Arial" panose="020B0604020202020204" pitchFamily="34" charset="0"/>
              <a:buChar char="•"/>
              <a:defRPr/>
            </a:pPr>
            <a:r>
              <a:rPr lang="en-US" sz="2600" dirty="0">
                <a:solidFill>
                  <a:schemeClr val="tx2"/>
                </a:solidFill>
              </a:rPr>
              <a:t>½-1 Inch</a:t>
            </a:r>
          </a:p>
          <a:p>
            <a:pPr marL="457200" indent="-457200" eaLnBrk="1" hangingPunct="1">
              <a:lnSpc>
                <a:spcPct val="90000"/>
              </a:lnSpc>
              <a:spcBef>
                <a:spcPct val="20000"/>
              </a:spcBef>
              <a:buFont typeface="Arial" panose="020B0604020202020204" pitchFamily="34" charset="0"/>
              <a:buChar char="•"/>
              <a:defRPr/>
            </a:pPr>
            <a:r>
              <a:rPr lang="en-US" sz="2600" dirty="0">
                <a:solidFill>
                  <a:schemeClr val="tx2"/>
                </a:solidFill>
              </a:rPr>
              <a:t>Very narrow abdomen</a:t>
            </a:r>
          </a:p>
          <a:p>
            <a:pPr marL="457200" indent="-457200" eaLnBrk="1" hangingPunct="1">
              <a:lnSpc>
                <a:spcPct val="90000"/>
              </a:lnSpc>
              <a:spcBef>
                <a:spcPct val="20000"/>
              </a:spcBef>
              <a:buFont typeface="Arial" panose="020B0604020202020204" pitchFamily="34" charset="0"/>
              <a:buChar char="•"/>
              <a:defRPr/>
            </a:pPr>
            <a:r>
              <a:rPr lang="en-US" sz="2600" dirty="0">
                <a:solidFill>
                  <a:schemeClr val="tx2"/>
                </a:solidFill>
              </a:rPr>
              <a:t>3 oar-like tails (gills)</a:t>
            </a:r>
          </a:p>
          <a:p>
            <a:pPr marL="457200" indent="-457200" eaLnBrk="1" hangingPunct="1">
              <a:lnSpc>
                <a:spcPct val="90000"/>
              </a:lnSpc>
              <a:spcBef>
                <a:spcPct val="20000"/>
              </a:spcBef>
              <a:buFont typeface="Arial" panose="020B0604020202020204" pitchFamily="34" charset="0"/>
              <a:buChar char="•"/>
              <a:defRPr/>
            </a:pPr>
            <a:r>
              <a:rPr lang="en-US" sz="2600" dirty="0">
                <a:solidFill>
                  <a:schemeClr val="tx2"/>
                </a:solidFill>
              </a:rPr>
              <a:t>Large eyes</a:t>
            </a:r>
          </a:p>
        </p:txBody>
      </p:sp>
      <p:sp>
        <p:nvSpPr>
          <p:cNvPr id="14" name="Oval 13">
            <a:extLst>
              <a:ext uri="{FF2B5EF4-FFF2-40B4-BE49-F238E27FC236}">
                <a16:creationId xmlns:a16="http://schemas.microsoft.com/office/drawing/2014/main" id="{E78AF519-E43A-496E-8EEB-4E415E40B15C}"/>
              </a:ext>
            </a:extLst>
          </p:cNvPr>
          <p:cNvSpPr/>
          <p:nvPr/>
        </p:nvSpPr>
        <p:spPr>
          <a:xfrm>
            <a:off x="1912071" y="3429000"/>
            <a:ext cx="1629945" cy="1606882"/>
          </a:xfrm>
          <a:prstGeom prst="ellipse">
            <a:avLst/>
          </a:prstGeom>
          <a:noFill/>
          <a:ln w="381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630000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DE4B5A-340A-823C-402A-ACE9B88827A1}"/>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l="5236" t="3770" r="4120" b="4287"/>
          <a:stretch/>
        </p:blipFill>
        <p:spPr>
          <a:xfrm>
            <a:off x="1447800" y="777482"/>
            <a:ext cx="6248400" cy="5964382"/>
          </a:xfrm>
          <a:prstGeom prst="rect">
            <a:avLst/>
          </a:prstGeom>
        </p:spPr>
      </p:pic>
      <p:sp>
        <p:nvSpPr>
          <p:cNvPr id="4" name="Rectangle 4">
            <a:extLst>
              <a:ext uri="{FF2B5EF4-FFF2-40B4-BE49-F238E27FC236}">
                <a16:creationId xmlns:a16="http://schemas.microsoft.com/office/drawing/2014/main" id="{358803CF-A9FC-9978-A557-C3DB0DF07006}"/>
              </a:ext>
            </a:extLst>
          </p:cNvPr>
          <p:cNvSpPr>
            <a:spLocks noChangeArrowheads="1"/>
          </p:cNvSpPr>
          <p:nvPr/>
        </p:nvSpPr>
        <p:spPr bwMode="auto">
          <a:xfrm>
            <a:off x="-23001" y="-158409"/>
            <a:ext cx="9624201" cy="954941"/>
          </a:xfrm>
          <a:prstGeom prst="rect">
            <a:avLst/>
          </a:prstGeom>
          <a:noFill/>
          <a:ln>
            <a:noFill/>
          </a:ln>
          <a:effectLst/>
          <a:extLst>
            <a:ext uri="{909E8E84-426E-40DD-AFC4-6F175D3DCCD1}">
              <a14:hiddenFill xmlns:a14="http://schemas.microsoft.com/office/drawing/2010/main">
                <a:gradFill rotWithShape="0">
                  <a:gsLst>
                    <a:gs pos="0">
                      <a:schemeClr val="accent1"/>
                    </a:gs>
                    <a:gs pos="100000">
                      <a:schemeClr val="bg1"/>
                    </a:gs>
                  </a:gsLst>
                  <a:path path="shape">
                    <a:fillToRect l="50000" t="50000" r="50000" b="50000"/>
                  </a:path>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defRPr/>
            </a:pPr>
            <a:r>
              <a:rPr lang="en-US" altLang="en-US" sz="4000" b="1" dirty="0">
                <a:solidFill>
                  <a:schemeClr val="bg1"/>
                </a:solidFill>
                <a:latin typeface="Arial" panose="020B0604020202020204" pitchFamily="34" charset="0"/>
                <a:cs typeface="Arial" panose="020B0604020202020204" pitchFamily="34" charset="0"/>
              </a:rPr>
              <a:t>CAN YOU NAME ANY?</a:t>
            </a:r>
          </a:p>
        </p:txBody>
      </p:sp>
    </p:spTree>
    <p:extLst>
      <p:ext uri="{BB962C8B-B14F-4D97-AF65-F5344CB8AC3E}">
        <p14:creationId xmlns:p14="http://schemas.microsoft.com/office/powerpoint/2010/main" val="114282473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donata.cordulegastridae.cordulegaster.dorsal.png" descr="odonata.cordulegastridae.cordulegaster.dorsal.png">
            <a:hlinkClick r:id="rId3"/>
            <a:extLst>
              <a:ext uri="{FF2B5EF4-FFF2-40B4-BE49-F238E27FC236}">
                <a16:creationId xmlns:a16="http://schemas.microsoft.com/office/drawing/2014/main" id="{E8B96E8A-3F08-41ED-BEFC-E8E7EE36E8CF}"/>
              </a:ext>
            </a:extLst>
          </p:cNvPr>
          <p:cNvPicPr>
            <a:picLocks noChangeAspect="1"/>
          </p:cNvPicPr>
          <p:nvPr/>
        </p:nvPicPr>
        <p:blipFill>
          <a:blip r:embed="rId4"/>
          <a:stretch>
            <a:fillRect/>
          </a:stretch>
        </p:blipFill>
        <p:spPr>
          <a:xfrm rot="5400000">
            <a:off x="351605" y="1790390"/>
            <a:ext cx="4555209" cy="3277219"/>
          </a:xfrm>
          <a:prstGeom prst="rect">
            <a:avLst/>
          </a:prstGeom>
          <a:ln w="12700">
            <a:miter lim="400000"/>
          </a:ln>
        </p:spPr>
      </p:pic>
      <p:pic>
        <p:nvPicPr>
          <p:cNvPr id="4" name="odonata.calopterygidae.calopteryx.dorsal.png" descr="odonata.calopterygidae.calopteryx.dorsal.png">
            <a:hlinkClick r:id="rId3"/>
            <a:extLst>
              <a:ext uri="{FF2B5EF4-FFF2-40B4-BE49-F238E27FC236}">
                <a16:creationId xmlns:a16="http://schemas.microsoft.com/office/drawing/2014/main" id="{5629F06B-9073-400E-971F-A82EE5F2400F}"/>
              </a:ext>
            </a:extLst>
          </p:cNvPr>
          <p:cNvPicPr>
            <a:picLocks noChangeAspect="1"/>
          </p:cNvPicPr>
          <p:nvPr/>
        </p:nvPicPr>
        <p:blipFill>
          <a:blip r:embed="rId5"/>
          <a:stretch>
            <a:fillRect/>
          </a:stretch>
        </p:blipFill>
        <p:spPr>
          <a:xfrm rot="5400000">
            <a:off x="3971352" y="1935396"/>
            <a:ext cx="4744729" cy="3696934"/>
          </a:xfrm>
          <a:prstGeom prst="rect">
            <a:avLst/>
          </a:prstGeom>
          <a:ln w="12700">
            <a:miter lim="400000"/>
          </a:ln>
        </p:spPr>
      </p:pic>
      <p:sp>
        <p:nvSpPr>
          <p:cNvPr id="6" name="Rectangle 4">
            <a:extLst>
              <a:ext uri="{FF2B5EF4-FFF2-40B4-BE49-F238E27FC236}">
                <a16:creationId xmlns:a16="http://schemas.microsoft.com/office/drawing/2014/main" id="{5517DE1B-6A4E-4525-8ECF-81F6D704FA5F}"/>
              </a:ext>
            </a:extLst>
          </p:cNvPr>
          <p:cNvSpPr>
            <a:spLocks noChangeArrowheads="1"/>
          </p:cNvSpPr>
          <p:nvPr/>
        </p:nvSpPr>
        <p:spPr bwMode="auto">
          <a:xfrm>
            <a:off x="-23001" y="-158409"/>
            <a:ext cx="9624201" cy="954941"/>
          </a:xfrm>
          <a:prstGeom prst="rect">
            <a:avLst/>
          </a:prstGeom>
          <a:noFill/>
          <a:ln>
            <a:noFill/>
          </a:ln>
          <a:effectLst/>
          <a:extLst>
            <a:ext uri="{909E8E84-426E-40DD-AFC4-6F175D3DCCD1}">
              <a14:hiddenFill xmlns:a14="http://schemas.microsoft.com/office/drawing/2010/main">
                <a:gradFill rotWithShape="0">
                  <a:gsLst>
                    <a:gs pos="0">
                      <a:schemeClr val="accent1"/>
                    </a:gs>
                    <a:gs pos="100000">
                      <a:schemeClr val="bg1"/>
                    </a:gs>
                  </a:gsLst>
                  <a:path path="shape">
                    <a:fillToRect l="50000" t="50000" r="50000" b="50000"/>
                  </a:path>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defRPr/>
            </a:pPr>
            <a:r>
              <a:rPr lang="en-US" altLang="en-US" sz="4000" b="1" dirty="0">
                <a:solidFill>
                  <a:schemeClr val="bg1"/>
                </a:solidFill>
                <a:latin typeface="Arial" panose="020B0604020202020204" pitchFamily="34" charset="0"/>
                <a:cs typeface="Arial" panose="020B0604020202020204" pitchFamily="34" charset="0"/>
              </a:rPr>
              <a:t>Dragonfly vs Damselfly Nymph</a:t>
            </a:r>
          </a:p>
        </p:txBody>
      </p:sp>
    </p:spTree>
    <p:extLst>
      <p:ext uri="{BB962C8B-B14F-4D97-AF65-F5344CB8AC3E}">
        <p14:creationId xmlns:p14="http://schemas.microsoft.com/office/powerpoint/2010/main" val="292547496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5600" y="3735156"/>
            <a:ext cx="2006339" cy="2006339"/>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Lst>
          </a:blip>
          <a:stretch>
            <a:fillRect/>
          </a:stretch>
        </p:blipFill>
        <p:spPr>
          <a:xfrm>
            <a:off x="318247" y="3288789"/>
            <a:ext cx="6044939" cy="2516668"/>
          </a:xfrm>
          <a:prstGeom prst="rect">
            <a:avLst/>
          </a:prstGeom>
          <a:solidFill>
            <a:srgbClr val="FFFFFF">
              <a:shade val="85000"/>
            </a:srgbClr>
          </a:solidFill>
          <a:ln w="88900" cap="sq">
            <a:solidFill>
              <a:srgbClr val="FFFFFF"/>
            </a:solidFill>
            <a:miter lim="800000"/>
          </a:ln>
          <a:effectLst/>
          <a:scene3d>
            <a:camera prst="orthographicFront"/>
            <a:lightRig rig="twoPt" dir="t">
              <a:rot lat="0" lon="0" rev="7200000"/>
            </a:lightRig>
          </a:scene3d>
          <a:sp3d>
            <a:contourClr>
              <a:srgbClr val="FFFFFF"/>
            </a:contourClr>
          </a:sp3d>
        </p:spPr>
      </p:pic>
      <p:sp>
        <p:nvSpPr>
          <p:cNvPr id="3" name="AutoShape 2" descr="data:image/jpeg;base64,/9j/4AAQSkZJRgABAQAAAQABAAD/2wBDABALDA4MChAODQ4SERATGCgaGBYWGDEjJR0oOjM9PDkzODdASFxOQERXRTc4UG1RV19iZ2hnPk1xeXBkeFxlZ2P/2wBDARESEhgVGC8aGi9jQjhCY2NjY2NjY2NjY2NjY2NjY2NjY2NjY2NjY2NjY2NjY2NjY2NjY2NjY2NjY2NjY2NjY2P/wAARCADMAeo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taWiigAooooAQjI7j3zS0maM0AGOaWjNIaAFxSUZ4oFAAaBRmg9KAFopMigHmgBD1z6Uo/WjvRnmgBaTvS0ZoAMUtJRQAUdutFGaAAdOf0paTNFAC0UUmaAFooozQAUf5zRSZoAPzoAHXvS0mOKAFzSE47ZooNACDrSnrSDrmlIFAAPTtS0nQYpaACg0UlABigUtFACGiijFAAaMUUUAFFGKKAA0CiigAzSDpilooAKO1FHagBDRnFKRSAc0AKKKB/KkJ5H86AFNAo/KigAooooAMUUZozQAUUCigApDS54qGWaOEKZGChmAGe+aGwJKjnnitozJM6og6selSKwboc1h+IL2N7Z7NSRL5i5BHG3rn3pN2Glc14biO4gjnifdHIAUOCMj6VKDWPpk8aaVYqzgGUEJ/tcnArWBxgHjIppg9B2aTp60Ac8UgPbNAh1JRmjNACmjNJ360UAOzn2o4FJmjNAC0tNyKM0AOzRmkzRQAClpB0ozigAyaUU0ZxzzzSigBaQnApabgZJGecd6AFByATxxS0nJOOn0ozQAuaKSkJoAdRTQwPIzTs0AFFFFABijNFFABRmgUUAFFHejNABRRQaACjNGOe1FABRQOKDQAUUUd6ACiilxzQAgoNKaTFAARkUYpe1JQADpRQKXFACUUUUAFJkUtJgUAFGKWigBB0pTSY9KKAE7f41j6zbuuLtHOFGGXdjHXkf59K2Dx71G6JJguiuB0yM4pSH1MO119Udku24xwyoT9c1k6tqaXWoNIgPlCMKmVwTyc8fU1d1+wSwxdwvhZG2lMcAEdq5ZgySlQxwDkHPXmsrN6Fqxq2WrPHd2bzput7YFAq9Rn+L69Pyrp49e0533C57HjY2fyrhC565HJqSGURvvOSTxindodkzq49YivNURpW8qCLJiDcBzjAyexwTweK3ImDrkNuB5z1Fee+YrKdxwD7DNKly8BxDNIgPUKxAojNg4I9GIpCfasLTLtbbR4Jru5IMo8zLnJ56ADqeAP1qzYa5aX07QpvRv4d4xvA64rS5nY1BS1Erbjx16e1SCmIWjNGaM0XABS0g6UZoAWikz7Ue9AC0gpaKAD86PekA46k0tABmgHn0oozQAp+tJmjNFABmikNLQAdDx0/lQCaTJpaAFozSZooAdSUmaM0ALkUZpM0UALnmikzntQTQAoo/wpKBxQAtH1pM0tAC0U3k06gAozRmgGgApaSigBaKKQ8UALSUUYoAB6UtNNLQAUUuaSgBCaMmlIpKAFoooNACEe5H0oyP8A9dGeaq3r3AULbRByfvZwMChgON7ahd32mID/AHhiqkut6fGcCfzCe0akmqbaLKd7p5KsxyPkwB9PpWJqMT2V28as7EdWdQM+49RxWbbLSQviHVpbqaFoSy26HO2RRyc8ZFYMjvKzMRt3EnCjAHsB6e1XpmVgPNYu5HTHAqB1I+7gj+YpJjsMjjVgOTxUrIAOADTI8rgHjjNWEXcCS2AP1qZMuKISmBnFRElDz0xjFWwRt55z2qpMfnIBBxRBhIesjS7fNYtsAVc8hR2Ap7SsjB0JV1OVI7EdDTEQ7cmnBdxAIH0puVmJLQ7ODWbJoo5XnSMsAWQ5yp7jFaMF3b3Cb4JlkXPVTnB9/SuBAG7A54706OSSCQ+S7IxGPlOCRT9ohOmeiDoDjr6Unfnv0rgkv72NgI7uYf8AAya0NP8AEk0cqxXpDxsceaBgqfUjv9RVKSZDjY6uSVIULyuqIO7HApIp4pohJFIroehBBFcXfai+o3TO7fuVJEaY4A9fqadpl6bC8Te22CQ7HHYejfh+ozRz6j5dDtgwI4OaXPtWRJrVnavtebce4jBb9aswarYzpvjuFwOzcEfhVXRNmXh1ozVJtV09DhryIfjmp4bmCcboZUkA7qQcU7oWpNmjPX2qpqF/Dp9sZpecnaig8sfT/E1z0fiG8S5EsqxvEeCgGMDPY+v1qXJIpK51Z60uaqRXaTxJNEwaNhkN/noanSVJB8roxPZSDTuIkFLTCRjcSAPUnApqzROcJKjH2YE/kDTuIkJ9qQGoL28gsbczXDbVHAGfmY+gFc7/AMJHemcyLDH5PZOc49M1LkkOx1WaAc9KzY9XtXtBdGQLGeCD1B9MDvTIdf0+Rwm90JPG9CAfxp8yCxqij8Ko3erWlmv72TLHkIg3MR/T8aop4ns2fa0U6D1IBFHMgsbgoFZsuuWKWr3CyrJt6LnDEk8DH1rAuNXutQJG7y4TwEQ4B+ppOQ1Fs7EMueCCR1welAORXG2t/cadIuHZ4Tjejck+4J74rQPiQb/3Vuzr/tOAT+FJSQOJ0JHocfTv7U7NZMGvWciFpC0RHUMCf1FI3iLTlON8hHqEOKrmQrGt70tVLbULa6H7mZXP93ow/DrU8k0ca7pJERemWIH86dxWJM0gNUZNW0+IZa7jOOy5Y/oKsQXMNxEssMiujdCDSvcdrE9ANIGzznNLTEHHSlxSUUAOopBS5oAKDRmgmgANLSd6O9ACHigZ74Ht7f5zS0hPOKAFz6Uh6UZoNAC54pMUUUALSYpaMUAJiilNMOaAIb2Yw2ssikBwuE927frWEuk3FzKJ7+TJfGVz8xHYZ6AfSugdAwwyhgCCM8jimt1yeT70rXHexyF94buoSz2o81SemfmHpnPWslobhYEaaJkViQrdMkdRXobEgZHP6Vz/AIhYyvDAqElCXO0ZOSMAAfTk/hUtDTOZGSeQCMcinMxXoMirJjVwdvH07VUcdunPPuKy6mq0EZ9y5zgD0qKMbmBODSylQoVT9TUsSgLkg81WyFuxwbHHAoAO/d2oP3sd6kOAQB2FZNmiQoO3qKVectj6fSkZSVye1PAOPT0qLl2EVGxuPAqvOuEJPfirTZAA5qtdNnaPU5/Krg9SJIfBwnpTiN4GeMjmpIUCwgN1ph4K9gDSk9QS0HqgVvpTWUqOMAH2pxYbiRwKV8OAD2qeZlcqIWXHPSljd45FeJirr0KnB/OnsoJwBxSCIjJHUirUyXFD73UZrx4RcEFolIzjG7nqR+Haoy24DsSKrz8T/h1p4JDj8jVvUhEqTXHk/ZxK3lA7tueOevSlQlCHQlWz95eDTN2CcdMU1ZMD3oVw0LFxcT3IPnTO/HcnH5VWCgHIypHTBwfwNOEnze1BIY8U7tBZMfPc3E6RiaVpFiPyhuSM47/gKmjfMeKhYjySMYOKZA2R1qXqgSsSlSJM54OOtSLH971Pahz8mSMkU9nG7INTzFWQhj4z1+p7VE6YOWGR/KpwcjFNf0PelzBYYkQcEHqM023byn8s9Q1SoOfTIqpcMUvM4wOKpO6JasaMgD9T05qFUAB7YOKkA5Ug8nrTTx5mfXI+lK4wC5XHBx60xwMLg4IODTwwCHt/jTAM/eJ9aLghFU5yDtPr0I+hpt3LPNIvmys/G0Fuw60+MYbGT7VBdOBLEATwDVJtktE0SLjpjip9PvW027LEM0MgwyD9G9Mjn61WD7V/EVG/zuB+NNNpjaO0sNUtrskRSZJ5KEYb8qvqQehBFeeRlkdWRiki8g9xWzB4lmjP723VyOpViCf51rGRk1Y63ikzWbp+tWuoDERKyAco3Dfh6itBTuHByParTJH0Ug6UZoAdmgdaSgdaAFzg0CgmimAClNJjmkJ5xSAWlpKM0wCig0UgFx60pooxQAh5pp45pxpDjFADDTGFSGmGgCNhmq4tY0lkkXO+Tq2ckewq0aaRSGZd9pENyN6fuph/GBw3sw7/AFrIh0KWQCS6+UZP7sfe9OtdSRTCKVkO5xmuaallJb+ShAdDu5J5BH9DVJWzHgiuy1a0W70+ZCu5lBZMdQR0x9a4ohlIHUChq4J2JIgWclj0qYEHBIz3qFIZzE0qROyKMswHAHrSLKvcH61jKDNozRYZsnA6ClDDjGTUbEMoYHr1xQpI6n8qy5bGqdyUPzzzjpVWUFrrHBAHNTqpJHbJpluA00je+KpaEMe2QVA6Uu3c30NPcEEEc49aWIZyxHWs2UhhTj60BCGPXmpVXJHc0pIDHvxSuUQqPmyelPPAz60rMB2PNOXaVGSQe2BTQmZ8pJuD3wQKmPA44NRspN24HPP9KkIyxB79636GKImY5wBxTC351I6+3SmbScZ5zVJkMASQOKemT2pwO0Yxk03cRzkik2NDmYhGB9DTbZhkA88VJkMjbhniorfgEgc4o6D6lt2+VgO9NQkqB6d6VfUinAYj+lZM0Q9fvL+NPkTKghuKYijg+lPADACouAirkZ7VRvsidCeSV59+avLgHGf8Kp6hkyxnGPlPH41pAmRcjJKLk5OKjkyHbnPFEOVQE85xn2oJ3M59wKT3GtgB+TOaCRtFAU4PpQgBU7uD2oAVT0IrPvGzdgDtj9auqcn73XgcVmk+ZekjnkkfhwK0giJF9jgHsOOKYrYyepPH5Ux3O0e9NGRx6c0WAmQgklvwpHbI46d6jJyh9aCwC7cdTmmhD0Z1cOjlJFIIZeCD610Vp4mgSBDcq4mzh1Rcj/e/H069a5sMEiLOODVZCX+ZiQT2rSJDPSLbULS7j8y3mV1HXnBH58irQ6ZrzJWeEhopWRh02nH+fxrs9C1Q31mGdh5ycSr059R7EVa1JZuZopqkEcHg07NMApc0lA60gFNAFJmlFMANA6UhHNO70AJRilpKQDqDRijFACUHpS0GgBhFNIqTFJigCIimkVKaQikMhK00ipitNK0AQkHtxVWSwtZGLvBGzHnJXk/WrxWmlaAIFiVF2KqqvTGOPyrJuPDlnK5aNpIcnOFwVB+lbhWmkUAchqeizWKebblpYgPm4yy/h6Vl+eRxwfSvQtvHpUL2lu5BaCI/VBSsmNSaOFSZieSOeKktflJz9fxrsnsLZ0ZTAgDDBIAyMjGa5C5t3s7l4Zh8y9x0Ydj+IqHFWLUmSuwA+tJE3yYxVdpQRwDx3NPWbZt3A8jgYxmsnBmqki2WxgD8x3qPPDE1H56kYx+VLvU9COlTyMq6EDZxTlbj6dqjwAeO1MEi9u1NRE2LEN00jerEVKwAyeh6morc7mOeAWzUsjZB96HclWGqobJNIqjrz7U+Mkp/Q07PGBSu0HLcg2MWJ6e9BTjg8U89D0NMU46HI9KfNcOWxLsTB4z8vH1qK1QGMZOMjGKeHG0g5yBzSWh/dqD2p62FZXJwuOPWnYGzHaoZmKncDx1FPjfcvPPfFZ6lk6KD9Ka7hRkfpTA+c44pHOAQBn0pCEDc56ZqG6xJcxgf3f604tjjOAO9VjJuuQQRgL/WtIJkyZoMNkYOKhRtyvjox5/Kh5/3ZJ4xxTYG2wrngnP60WYXJwRsxTXHHB4oLYXpgVE77uQcUWYXGXEvlRHHXtiq9pGVBc/QH+tJcvvYdTntUodVi57dq1SsiG7sCcynHRR+tBUudwH4UkZBTd3bqKeWAJAPbnFLYBiq3fpSLznH/wCqkdiSQD9ajknMYO3kkVaVyWxl1KWYRA5UdakQ4bmoIYzkO2PxqQyc9OOtXYkV2PXkZqexv5rG5E0OA2MMD0Yeh/pVZmyeM5PanbQvDelC0E9T0TTb5Ly1hnjyElXIB6j1H5g1oCuA0vXJrBEjCiW3Toh4ZRnPB/HpXTWHiPT72RYldkkbgB1IyfTPSmI2RS4pisD0OcU8UDClFJRTAdSd6WkxQAvvSUopM0APoxzQMelFIAFGKO9FACYoxS5oI460ANI7UhXNONGKAIytIR6VIaTbQBEVpCtSlaQ0DICv4UhU1MVzSFaQEOM0hWpttNK0BciIFY+s6VJeTpPDgtgIyk47kg/qa3CtNK0WGc9Z+Htj+ZcsGPZQcgfWtObTraeDyZYww7EdR+ParpGDRigDC/4RuANnzpCM/dIHH41Fd+HFYbrSUow/hbofxroMGjGaB3OSHh6+JwxjGf8AaJ/pU0fhpyD5lwMkcYX8q6bbQVzSFc4Vo3hlKSDZIpwwPamNINuCckV0et6VJdSrcQDLbdrrkAnHQ8/lVay8PvvEl1tGPuoOfxNLluUpWMYMyIpZGCsOCQcGgzlOoxmu0W0i8rynjV1YchhkGqo0TTw24QdO24n9DS5Ex87OV89c88E9qa0y9Fzn6V18+l2k67ZoVYDo3Rh9DUEfh+xTGY2cj+826l7NIXOzk/3jo7KhKKMs2OAPWnxEx9MkV2y2UAiaPyxsYbSMdsVyr6RfwzmJYnfHAZRwR2OapxEpFSSXK5PAA70+KRQMBsEAcVrWXh+VJN9yqnHKrnIz6n/CtSTRrS4jHnR/P1LLwankViuc5Y3BU/KCSTwM5OfpSSTSqQJImXHbaRXTwaFZwOHUMzDuxzitBYUVcBQR34zR7NC52cRDb3Vz/qomCnqx4H51WaJobiSOTh0Yq3FeghEzwAPoKp3ek2l3N5ssWXIwSpxu9K0SRLbZx8aG5nWJNxL8bj0A7mnzQXVqxVkaRf4WCkgj1/8ArV1sGkWduS0UW1j3ySauIoQALwBRyoLnFw6ff3ETSKCpGAqtxuHfrVYw3e8xtbSbx22Ed/yrvcYPA60hGaLIV2edsjJcNHNlHU4IPGKWQkqWGSisAzdhnoCa7TU9Ht9QJZwY5RjEi9T6AjvUUOiW8Vu1udzxt98E8sfXP8qdkK7OSM6rg5z+HSiORfmzzk55rpl8MWYDAPISQcbiML6H8M1zsmm3sDsj28pIOMquQffNJxuO5HJIFGQME9Kijh8w7m570SRyJM0cqlXXgj0P+TUo+VTkHt+FFrBe5G2MnsKazDgDk+lEjjPA6+tIo28nkn9KaESINvXlj+lIevWgHHJGAKQkEGkMQnB4PApGOOV49+4PtSEYHTNKGUcZzVEnfeH757vS7eaRy8mCshPHIOP5YP41tf1rhvCM7i9mt15iaPe3+ywxg/iD+grtojujBNAIkB9qWkHsaUUhi5oNJS4pgLSUY96KAH0UUUgAUUUUAGKKKMUAGKKMUYoATFBFLiigBvvSEU/tRQAwrTSKkNIfpQBHtpCBUhGTTcUAM200ipTSFaQERWkK1KVzTStAyIg0YqXbSbaAuRYoxUm3n2pCvtQBHjP1pCKl24pCtAEYFBWnlc0YoAj20Bak20baAuR7eaCOakK0baAGAUEU4Clx6UAMxRtp+09aAtAEZFKRxx0p+00BfwoAjxRtqXbSFaAIyKCKk20baAIiDRtzUu32ppXFAEeM0h47mpMUhWhAc14g0Wa4ulurVd5bAdcgEEfxAn1Fc/cW11anbcQsh9WHB/GvRCOKiliWRCkih0IwVYcGqEecDDPgfhQD0rf8S6ZBZ20NxaxCP94VfbnuOOvuD+dc8TyfUU7C2Hs5ICnoKTI7CmD17UuS7gJx70rBcaXJ4UZJp6qIx83J/SlIC7m6k8k9yaYTng00BNDM0TiSNjG68qynBFb2n+L7iF1S9jSSPODIow2PXHfFcyWxjFLncv0/Oiwj1iKZZ0BR+GwQynOfoamHA5Of61zfhGUPosALZMbsjA9vmyB9MEV0gpDTFpRSCigY7NJQKKAH0U3PNOpAGKBRRQAUY96CBR+tABmig0UAFFLikoAKKQgd6UUABoNFFACYpMU6g0AM25oI4p1GKAI8ZoxUgGBRigCPApMVJtzRiiwEeKTHqKkxQVoAiKj0oIFSlaTbQBGVFJtGelSYNLiiwEe2kK1Lik20AR7fak21KF9qNtAEe2gLUhBo20hke3FLtqQr2xRimBFtpdvcCpNufpRg0CI8UbcVIVoK+9AEe2kK+1S4oxQBEVpuD3qYrSbaAIitNK1MRSFaLAQFfaoytWCKaV4oAzdTsU1Cxkt2JXJDKw7MOhrhLzTbuyf99CyLnhv4T+NelMtRugZcMAynsRkH8KpMW55geQcDpTlBQY7nr711mr+H7NbO7uIUZJUQuFB+UEckY9xXJM2QCDzQIQn1pp/SlJz15xTDkDk0wA+mKcmT0FNVCRls49KkA4GO1AHTeEbyGASWspKyyP5iseFYYAwPcfrmu1Q7hkdK8pQ9snPYjqD65r0Lw/dS3WmW8srAuyHJ9SCRn9KnqNGwKKQdKUUDFFFGKWgB2eKKKKSAKKKM8UAApcUmaWgBO1FLRQAUlKaQUAFHelpMUAFGKM0UAGKKWjFACUUUYoAKMUUtACYooNLQAmKMUUYoATFGBTsUmKAEx6UGnYpMUAJijFLijFACbaTbkcmnUYoAaRgUo6c0p560UAJijFLijFACUYpcUUANopT9KMUAIR60YNKB6ilHSmA00mKdRigBhFIVp5FJigCMikK1IRTStAERWo2XIqcrz04prLSAqTQrLDJE2QsilDjqARj+tec6np02nXHkzDpjDgHaw7H/AOtXprLUMsEcqlXRXU9QwyKadhM8uI/OlCc5J712Gp+GbV4Z5rUNHIEysYIKE/Q+tcoFzjHencVhmDwD+dNAIJqUgnp0NNIIFFxip97PQeldf4QucQSW5JBjfeB7N1/X+dcgn611vhQq6XBA+bKAn1GD/X+lIDrl6fWlFNHSnigYCj8qWigBwooopAAooooABxRRRQAuaKSigApaKBQAhpcUh60tACYpcc0UUAJS0h60ooASilooAMUUtGKNQEzRjmjNGORTAKMUUUAFFLikFIAoxQKXFMBtLR3pOTQAtFHFFABSYFKKO9IBB1opcUEUwDFIaXFFACGjtRQKAEoxS4ooAQ0YpcUHNAB2pDS0GgBpFIRT8UmOKAI8GkIqQikI9KAIWXio2WpyM00rSArEEGubv/DO+R5LRwqtyIm7ewP+NdUynNRlPamB57Ppl5bj97bug9cZH51VKcEZ6dc16Sy/XFY+qaDFev5kTCKQ/e+Xgn1+tCEccicYAJJ4rrvCVu0cMjE5DPnAOcYH+R+FZtrody948LAJFG2JHU5PQHA/AiutsLCCyiVIY9u0Yz1J57+tDEXVpwpoBp44oKEHWloxzRigB1GKKKQB2oo7UdqEAUUUooAQUveikoAKXNApaAEooooAKKBRQAYoxRS0AJjigCilpgHaj2ooFABijFFBoAKToKWg9aAE+tCjjGc0vem560gHUh5xmgUHpTAQc0poHNKaACgCiigAooooAKKO9FACUUtIaAEoFA60ooAOnNGKB0oNAAOlJn2pe1FABSdetLQelACUYpRSUAIaCKU0UAMK0hFSYppoAjI7U0rUvWkoAgKc9KbsqwRSEDFICJYwG6ctznHWpVWlxgU8daAEApcUvSkzTAWikHWnUAf/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 name="TextBox 4"/>
          <p:cNvSpPr txBox="1"/>
          <p:nvPr/>
        </p:nvSpPr>
        <p:spPr bwMode="auto">
          <a:xfrm>
            <a:off x="9064625" y="2350961"/>
            <a:ext cx="762000" cy="369332"/>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endParaRPr lang="en-US" b="0" i="0" cap="all" dirty="0">
              <a:solidFill>
                <a:srgbClr val="A1AC75"/>
              </a:solidFill>
              <a:latin typeface="Lato Light"/>
              <a:cs typeface="Lato Light"/>
            </a:endParaRPr>
          </a:p>
        </p:txBody>
      </p:sp>
      <p:pic>
        <p:nvPicPr>
          <p:cNvPr id="6" name="Picture 5"/>
          <p:cNvPicPr>
            <a:picLocks noChangeAspect="1"/>
          </p:cNvPicPr>
          <p:nvPr/>
        </p:nvPicPr>
        <p:blipFill>
          <a:blip r:embed="rId6"/>
          <a:stretch>
            <a:fillRect/>
          </a:stretch>
        </p:blipFill>
        <p:spPr>
          <a:xfrm>
            <a:off x="5189526" y="891201"/>
            <a:ext cx="3189299" cy="2382482"/>
          </a:xfrm>
          <a:prstGeom prst="rect">
            <a:avLst/>
          </a:prstGeom>
          <a:ln>
            <a:noFill/>
          </a:ln>
          <a:effectLst>
            <a:outerShdw blurRad="292100" dist="139700" dir="2700000" algn="tl" rotWithShape="0">
              <a:srgbClr val="333333">
                <a:alpha val="65000"/>
              </a:srgbClr>
            </a:outerShdw>
          </a:effectLst>
        </p:spPr>
      </p:pic>
      <p:grpSp>
        <p:nvGrpSpPr>
          <p:cNvPr id="11" name="Group 10">
            <a:extLst>
              <a:ext uri="{FF2B5EF4-FFF2-40B4-BE49-F238E27FC236}">
                <a16:creationId xmlns:a16="http://schemas.microsoft.com/office/drawing/2014/main" id="{95B7EE00-A3F1-4708-A452-2ADE5E428AAF}"/>
              </a:ext>
            </a:extLst>
          </p:cNvPr>
          <p:cNvGrpSpPr/>
          <p:nvPr/>
        </p:nvGrpSpPr>
        <p:grpSpPr>
          <a:xfrm>
            <a:off x="7233399" y="6058779"/>
            <a:ext cx="2063001" cy="723021"/>
            <a:chOff x="7233399" y="6058779"/>
            <a:chExt cx="2063001" cy="723021"/>
          </a:xfrm>
        </p:grpSpPr>
        <p:pic>
          <p:nvPicPr>
            <p:cNvPr id="12" name="Picture 11">
              <a:extLst>
                <a:ext uri="{FF2B5EF4-FFF2-40B4-BE49-F238E27FC236}">
                  <a16:creationId xmlns:a16="http://schemas.microsoft.com/office/drawing/2014/main" id="{962F441E-D5F4-43A4-9151-93E41EED68D2}"/>
                </a:ext>
              </a:extLst>
            </p:cNvPr>
            <p:cNvPicPr>
              <a:picLocks noChangeAspect="1"/>
            </p:cNvPicPr>
            <p:nvPr/>
          </p:nvPicPr>
          <p:blipFill>
            <a:blip r:embed="rId7">
              <a:clrChange>
                <a:clrFrom>
                  <a:srgbClr val="FFFFFE"/>
                </a:clrFrom>
                <a:clrTo>
                  <a:srgbClr val="FFFFFE">
                    <a:alpha val="0"/>
                  </a:srgbClr>
                </a:clrTo>
              </a:clrChange>
              <a:extLst>
                <a:ext uri="{BEBA8EAE-BF5A-486C-A8C5-ECC9F3942E4B}">
                  <a14:imgProps xmlns:a14="http://schemas.microsoft.com/office/drawing/2010/main">
                    <a14:imgLayer r:embed="rId8">
                      <a14:imgEffect>
                        <a14:brightnessContrast bright="40000" contrast="40000"/>
                      </a14:imgEffect>
                    </a14:imgLayer>
                  </a14:imgProps>
                </a:ext>
              </a:extLst>
            </a:blip>
            <a:stretch>
              <a:fillRect/>
            </a:stretch>
          </p:blipFill>
          <p:spPr>
            <a:xfrm>
              <a:off x="7233399" y="6058779"/>
              <a:ext cx="2063001" cy="723021"/>
            </a:xfrm>
            <a:prstGeom prst="rect">
              <a:avLst/>
            </a:prstGeom>
          </p:spPr>
        </p:pic>
        <p:sp>
          <p:nvSpPr>
            <p:cNvPr id="13" name="Rectangle 12">
              <a:extLst>
                <a:ext uri="{FF2B5EF4-FFF2-40B4-BE49-F238E27FC236}">
                  <a16:creationId xmlns:a16="http://schemas.microsoft.com/office/drawing/2014/main" id="{6FDB7DB0-9539-45E7-A648-1C057FABCD2F}"/>
                </a:ext>
              </a:extLst>
            </p:cNvPr>
            <p:cNvSpPr/>
            <p:nvPr/>
          </p:nvSpPr>
          <p:spPr>
            <a:xfrm>
              <a:off x="7368376" y="6097758"/>
              <a:ext cx="1668265" cy="584775"/>
            </a:xfrm>
            <a:prstGeom prst="rect">
              <a:avLst/>
            </a:prstGeom>
          </p:spPr>
          <p:txBody>
            <a:bodyPr wrap="square">
              <a:spAutoFit/>
            </a:bodyPr>
            <a:lstStyle/>
            <a:p>
              <a:pPr algn="ctr"/>
              <a:r>
                <a:rPr lang="en-US" sz="1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Black" panose="020B0A04020102020204" pitchFamily="34" charset="0"/>
                </a:rPr>
                <a:t>SOMEWHAT</a:t>
              </a:r>
            </a:p>
            <a:p>
              <a:pPr algn="ctr"/>
              <a:r>
                <a:rPr lang="en-US" sz="1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Black" panose="020B0A04020102020204" pitchFamily="34" charset="0"/>
                </a:rPr>
                <a:t>SENSITIVE</a:t>
              </a:r>
            </a:p>
          </p:txBody>
        </p:sp>
      </p:grpSp>
      <p:sp>
        <p:nvSpPr>
          <p:cNvPr id="14" name="Similar to Midge Fly, Black Fly, Snipe Fly, Worms">
            <a:extLst>
              <a:ext uri="{FF2B5EF4-FFF2-40B4-BE49-F238E27FC236}">
                <a16:creationId xmlns:a16="http://schemas.microsoft.com/office/drawing/2014/main" id="{6E42358E-8B44-4F80-8E87-D6918DA7BB95}"/>
              </a:ext>
            </a:extLst>
          </p:cNvPr>
          <p:cNvSpPr txBox="1"/>
          <p:nvPr/>
        </p:nvSpPr>
        <p:spPr>
          <a:xfrm>
            <a:off x="1634672" y="6212307"/>
            <a:ext cx="5874656" cy="419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100">
                <a:latin typeface="Helvetica"/>
                <a:ea typeface="Helvetica"/>
                <a:cs typeface="Helvetica"/>
                <a:sym typeface="Helvetica"/>
              </a:defRPr>
            </a:lvl1pPr>
          </a:lstStyle>
          <a:p>
            <a:r>
              <a:rPr dirty="0"/>
              <a:t>Similar to Midge Fly, Black Fly, Snipe Fly, Worms</a:t>
            </a:r>
          </a:p>
        </p:txBody>
      </p:sp>
      <p:sp>
        <p:nvSpPr>
          <p:cNvPr id="15" name="Rectangle 4">
            <a:extLst>
              <a:ext uri="{FF2B5EF4-FFF2-40B4-BE49-F238E27FC236}">
                <a16:creationId xmlns:a16="http://schemas.microsoft.com/office/drawing/2014/main" id="{CCED845A-E774-4719-B604-4141AB57BB45}"/>
              </a:ext>
            </a:extLst>
          </p:cNvPr>
          <p:cNvSpPr>
            <a:spLocks noChangeArrowheads="1"/>
          </p:cNvSpPr>
          <p:nvPr/>
        </p:nvSpPr>
        <p:spPr bwMode="auto">
          <a:xfrm>
            <a:off x="-23001" y="-158409"/>
            <a:ext cx="9167001" cy="954941"/>
          </a:xfrm>
          <a:prstGeom prst="rect">
            <a:avLst/>
          </a:prstGeom>
          <a:noFill/>
          <a:ln>
            <a:noFill/>
          </a:ln>
          <a:effectLst/>
          <a:extLst>
            <a:ext uri="{909E8E84-426E-40DD-AFC4-6F175D3DCCD1}">
              <a14:hiddenFill xmlns:a14="http://schemas.microsoft.com/office/drawing/2010/main">
                <a:gradFill rotWithShape="0">
                  <a:gsLst>
                    <a:gs pos="0">
                      <a:schemeClr val="accent1"/>
                    </a:gs>
                    <a:gs pos="100000">
                      <a:schemeClr val="bg1"/>
                    </a:gs>
                  </a:gsLst>
                  <a:path path="shape">
                    <a:fillToRect l="50000" t="50000" r="50000" b="50000"/>
                  </a:path>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defRPr/>
            </a:pPr>
            <a:r>
              <a:rPr lang="en-US" altLang="en-US" sz="4000" b="1" dirty="0">
                <a:solidFill>
                  <a:schemeClr val="bg1"/>
                </a:solidFill>
                <a:latin typeface="Arial" panose="020B0604020202020204" pitchFamily="34" charset="0"/>
                <a:cs typeface="Arial" panose="020B0604020202020204" pitchFamily="34" charset="0"/>
              </a:rPr>
              <a:t>Crane Fly Larva</a:t>
            </a:r>
          </a:p>
        </p:txBody>
      </p:sp>
      <p:sp>
        <p:nvSpPr>
          <p:cNvPr id="16" name="Text Box 9">
            <a:extLst>
              <a:ext uri="{FF2B5EF4-FFF2-40B4-BE49-F238E27FC236}">
                <a16:creationId xmlns:a16="http://schemas.microsoft.com/office/drawing/2014/main" id="{B0F0F937-FF2E-4B8D-92F5-A0E8667FD318}"/>
              </a:ext>
            </a:extLst>
          </p:cNvPr>
          <p:cNvSpPr txBox="1">
            <a:spLocks noChangeArrowheads="1"/>
          </p:cNvSpPr>
          <p:nvPr/>
        </p:nvSpPr>
        <p:spPr bwMode="auto">
          <a:xfrm>
            <a:off x="237754" y="1075876"/>
            <a:ext cx="4600277" cy="2212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57200" indent="-457200" eaLnBrk="1" hangingPunct="1">
              <a:lnSpc>
                <a:spcPct val="90000"/>
              </a:lnSpc>
              <a:spcBef>
                <a:spcPct val="20000"/>
              </a:spcBef>
              <a:buFont typeface="Arial" panose="020B0604020202020204" pitchFamily="34" charset="0"/>
              <a:buChar char="•"/>
              <a:defRPr/>
            </a:pPr>
            <a:r>
              <a:rPr lang="en-US" sz="2600" dirty="0">
                <a:solidFill>
                  <a:schemeClr val="tx2"/>
                </a:solidFill>
              </a:rPr>
              <a:t>1/3 – 2 inches</a:t>
            </a:r>
          </a:p>
          <a:p>
            <a:pPr marL="457200" indent="-457200" eaLnBrk="1" hangingPunct="1">
              <a:lnSpc>
                <a:spcPct val="90000"/>
              </a:lnSpc>
              <a:spcBef>
                <a:spcPct val="20000"/>
              </a:spcBef>
              <a:buFont typeface="Arial" panose="020B0604020202020204" pitchFamily="34" charset="0"/>
              <a:buChar char="•"/>
              <a:defRPr/>
            </a:pPr>
            <a:r>
              <a:rPr lang="en-US" sz="2600" dirty="0">
                <a:solidFill>
                  <a:schemeClr val="tx2"/>
                </a:solidFill>
              </a:rPr>
              <a:t>Plump, caterpillar-like</a:t>
            </a:r>
          </a:p>
          <a:p>
            <a:pPr marL="457200" indent="-457200" eaLnBrk="1" hangingPunct="1">
              <a:lnSpc>
                <a:spcPct val="90000"/>
              </a:lnSpc>
              <a:spcBef>
                <a:spcPct val="20000"/>
              </a:spcBef>
              <a:buFont typeface="Arial" panose="020B0604020202020204" pitchFamily="34" charset="0"/>
              <a:buChar char="•"/>
              <a:defRPr/>
            </a:pPr>
            <a:r>
              <a:rPr lang="en-US" sz="2600" dirty="0">
                <a:solidFill>
                  <a:schemeClr val="tx2"/>
                </a:solidFill>
              </a:rPr>
              <a:t>Segmented body</a:t>
            </a:r>
          </a:p>
          <a:p>
            <a:pPr marL="457200" indent="-457200" eaLnBrk="1" hangingPunct="1">
              <a:lnSpc>
                <a:spcPct val="90000"/>
              </a:lnSpc>
              <a:spcBef>
                <a:spcPct val="20000"/>
              </a:spcBef>
              <a:buFont typeface="Arial" panose="020B0604020202020204" pitchFamily="34" charset="0"/>
              <a:buChar char="•"/>
              <a:defRPr/>
            </a:pPr>
            <a:r>
              <a:rPr lang="en-US" sz="2600" dirty="0">
                <a:solidFill>
                  <a:schemeClr val="tx2"/>
                </a:solidFill>
              </a:rPr>
              <a:t>Milky green to brown color</a:t>
            </a:r>
          </a:p>
          <a:p>
            <a:pPr marL="457200" indent="-457200" eaLnBrk="1" hangingPunct="1">
              <a:lnSpc>
                <a:spcPct val="90000"/>
              </a:lnSpc>
              <a:spcBef>
                <a:spcPct val="20000"/>
              </a:spcBef>
              <a:buFont typeface="Arial" panose="020B0604020202020204" pitchFamily="34" charset="0"/>
              <a:buChar char="•"/>
              <a:defRPr/>
            </a:pPr>
            <a:r>
              <a:rPr lang="en-US" sz="2600" dirty="0">
                <a:solidFill>
                  <a:schemeClr val="tx2"/>
                </a:solidFill>
              </a:rPr>
              <a:t>Finger-like gills</a:t>
            </a:r>
          </a:p>
        </p:txBody>
      </p:sp>
    </p:spTree>
    <p:extLst>
      <p:ext uri="{BB962C8B-B14F-4D97-AF65-F5344CB8AC3E}">
        <p14:creationId xmlns:p14="http://schemas.microsoft.com/office/powerpoint/2010/main" val="192964400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title="Crane Flies in Motion">
            <a:hlinkClick r:id="" action="ppaction://media"/>
            <a:extLst>
              <a:ext uri="{FF2B5EF4-FFF2-40B4-BE49-F238E27FC236}">
                <a16:creationId xmlns:a16="http://schemas.microsoft.com/office/drawing/2014/main" id="{8D9EC644-E6CE-4D4A-AD6B-8F23250E1C47}"/>
              </a:ext>
            </a:extLst>
          </p:cNvPr>
          <p:cNvPicPr>
            <a:picLocks noRot="1" noChangeAspect="1"/>
          </p:cNvPicPr>
          <p:nvPr>
            <a:videoFile r:link="rId1"/>
          </p:nvPr>
        </p:nvPicPr>
        <p:blipFill>
          <a:blip r:embed="rId4"/>
          <a:stretch>
            <a:fillRect/>
          </a:stretch>
        </p:blipFill>
        <p:spPr>
          <a:xfrm>
            <a:off x="0" y="857250"/>
            <a:ext cx="9144000" cy="5143500"/>
          </a:xfrm>
          <a:prstGeom prst="rect">
            <a:avLst/>
          </a:prstGeom>
        </p:spPr>
      </p:pic>
    </p:spTree>
    <p:extLst>
      <p:ext uri="{BB962C8B-B14F-4D97-AF65-F5344CB8AC3E}">
        <p14:creationId xmlns:p14="http://schemas.microsoft.com/office/powerpoint/2010/main" val="3643655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1" name="Picture 10" descr="S:\Nps\A-STREAM\Manuals\Bio-Chem Manual\new Id key\Tommy's Sketches\Low res\larvae\crayfis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766819"/>
            <a:ext cx="5331880" cy="270668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85FD48F7-D6C4-481E-B05A-5B31214C5924}"/>
              </a:ext>
            </a:extLst>
          </p:cNvPr>
          <p:cNvGrpSpPr/>
          <p:nvPr/>
        </p:nvGrpSpPr>
        <p:grpSpPr>
          <a:xfrm>
            <a:off x="7233399" y="6058779"/>
            <a:ext cx="2063001" cy="723021"/>
            <a:chOff x="7233399" y="6058779"/>
            <a:chExt cx="2063001" cy="723021"/>
          </a:xfrm>
        </p:grpSpPr>
        <p:pic>
          <p:nvPicPr>
            <p:cNvPr id="10" name="Picture 9">
              <a:extLst>
                <a:ext uri="{FF2B5EF4-FFF2-40B4-BE49-F238E27FC236}">
                  <a16:creationId xmlns:a16="http://schemas.microsoft.com/office/drawing/2014/main" id="{1AC441F0-BE70-4E83-8CF2-A0E7CE429C66}"/>
                </a:ext>
              </a:extLst>
            </p:cNvPr>
            <p:cNvPicPr>
              <a:picLocks noChangeAspect="1"/>
            </p:cNvPicPr>
            <p:nvPr/>
          </p:nvPicPr>
          <p:blipFill>
            <a:blip r:embed="rId4">
              <a:clrChange>
                <a:clrFrom>
                  <a:srgbClr val="FFFFFE"/>
                </a:clrFrom>
                <a:clrTo>
                  <a:srgbClr val="FFFFFE">
                    <a:alpha val="0"/>
                  </a:srgbClr>
                </a:clrTo>
              </a:clrChange>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7233399" y="6058779"/>
              <a:ext cx="2063001" cy="723021"/>
            </a:xfrm>
            <a:prstGeom prst="rect">
              <a:avLst/>
            </a:prstGeom>
          </p:spPr>
        </p:pic>
        <p:sp>
          <p:nvSpPr>
            <p:cNvPr id="11" name="Rectangle 10">
              <a:extLst>
                <a:ext uri="{FF2B5EF4-FFF2-40B4-BE49-F238E27FC236}">
                  <a16:creationId xmlns:a16="http://schemas.microsoft.com/office/drawing/2014/main" id="{F175D34A-815A-474C-96E8-30F909FFFE9F}"/>
                </a:ext>
              </a:extLst>
            </p:cNvPr>
            <p:cNvSpPr/>
            <p:nvPr/>
          </p:nvSpPr>
          <p:spPr>
            <a:xfrm>
              <a:off x="7368376" y="6097758"/>
              <a:ext cx="1668265" cy="584775"/>
            </a:xfrm>
            <a:prstGeom prst="rect">
              <a:avLst/>
            </a:prstGeom>
          </p:spPr>
          <p:txBody>
            <a:bodyPr wrap="square">
              <a:spAutoFit/>
            </a:bodyPr>
            <a:lstStyle/>
            <a:p>
              <a:pPr algn="ctr"/>
              <a:r>
                <a:rPr lang="en-US" sz="1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Black" panose="020B0A04020102020204" pitchFamily="34" charset="0"/>
                </a:rPr>
                <a:t>SOMEWHAT</a:t>
              </a:r>
            </a:p>
            <a:p>
              <a:pPr algn="ctr"/>
              <a:r>
                <a:rPr lang="en-US" sz="1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Black" panose="020B0A04020102020204" pitchFamily="34" charset="0"/>
                </a:rPr>
                <a:t>SENSITIVE</a:t>
              </a:r>
            </a:p>
          </p:txBody>
        </p:sp>
      </p:grpSp>
      <p:sp>
        <p:nvSpPr>
          <p:cNvPr id="12" name="Similar to Scud, Sowbug">
            <a:extLst>
              <a:ext uri="{FF2B5EF4-FFF2-40B4-BE49-F238E27FC236}">
                <a16:creationId xmlns:a16="http://schemas.microsoft.com/office/drawing/2014/main" id="{EEE6EDBD-BB45-4BEB-810D-DBC009DBE2C7}"/>
              </a:ext>
            </a:extLst>
          </p:cNvPr>
          <p:cNvSpPr txBox="1"/>
          <p:nvPr/>
        </p:nvSpPr>
        <p:spPr>
          <a:xfrm>
            <a:off x="3062129" y="6335855"/>
            <a:ext cx="3031279" cy="4257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100">
                <a:latin typeface="Helvetica"/>
                <a:ea typeface="Helvetica"/>
                <a:cs typeface="Helvetica"/>
                <a:sym typeface="Helvetica"/>
              </a:defRPr>
            </a:lvl1pPr>
          </a:lstStyle>
          <a:p>
            <a:r>
              <a:rPr dirty="0"/>
              <a:t>Similar to Scud, Sowbug</a:t>
            </a:r>
          </a:p>
        </p:txBody>
      </p:sp>
      <p:sp>
        <p:nvSpPr>
          <p:cNvPr id="13" name="Rectangle 4">
            <a:extLst>
              <a:ext uri="{FF2B5EF4-FFF2-40B4-BE49-F238E27FC236}">
                <a16:creationId xmlns:a16="http://schemas.microsoft.com/office/drawing/2014/main" id="{E541FF99-FADE-4A3D-9193-9DA1EE5D9A14}"/>
              </a:ext>
            </a:extLst>
          </p:cNvPr>
          <p:cNvSpPr>
            <a:spLocks noChangeArrowheads="1"/>
          </p:cNvSpPr>
          <p:nvPr/>
        </p:nvSpPr>
        <p:spPr bwMode="auto">
          <a:xfrm>
            <a:off x="-23001" y="-158409"/>
            <a:ext cx="9167001" cy="954941"/>
          </a:xfrm>
          <a:prstGeom prst="rect">
            <a:avLst/>
          </a:prstGeom>
          <a:noFill/>
          <a:ln>
            <a:noFill/>
          </a:ln>
          <a:effectLst/>
          <a:extLst>
            <a:ext uri="{909E8E84-426E-40DD-AFC4-6F175D3DCCD1}">
              <a14:hiddenFill xmlns:a14="http://schemas.microsoft.com/office/drawing/2010/main">
                <a:gradFill rotWithShape="0">
                  <a:gsLst>
                    <a:gs pos="0">
                      <a:schemeClr val="accent1"/>
                    </a:gs>
                    <a:gs pos="100000">
                      <a:schemeClr val="bg1"/>
                    </a:gs>
                  </a:gsLst>
                  <a:path path="shape">
                    <a:fillToRect l="50000" t="50000" r="50000" b="50000"/>
                  </a:path>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defRPr/>
            </a:pPr>
            <a:r>
              <a:rPr lang="en-US" altLang="en-US" sz="4000" b="1" dirty="0">
                <a:solidFill>
                  <a:schemeClr val="bg1"/>
                </a:solidFill>
                <a:latin typeface="Arial" panose="020B0604020202020204" pitchFamily="34" charset="0"/>
                <a:cs typeface="Arial" panose="020B0604020202020204" pitchFamily="34" charset="0"/>
              </a:rPr>
              <a:t>Crayfish</a:t>
            </a:r>
          </a:p>
        </p:txBody>
      </p:sp>
      <p:pic>
        <p:nvPicPr>
          <p:cNvPr id="4" name="Picture 3">
            <a:hlinkClick r:id="rId6"/>
            <a:extLst>
              <a:ext uri="{FF2B5EF4-FFF2-40B4-BE49-F238E27FC236}">
                <a16:creationId xmlns:a16="http://schemas.microsoft.com/office/drawing/2014/main" id="{DBAAEEAD-1A5C-48F3-B709-286D1E6A418B}"/>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20000"/>
                    </a14:imgEffect>
                  </a14:imgLayer>
                </a14:imgProps>
              </a:ext>
            </a:extLst>
          </a:blip>
          <a:stretch>
            <a:fillRect/>
          </a:stretch>
        </p:blipFill>
        <p:spPr>
          <a:xfrm>
            <a:off x="5956188" y="1445011"/>
            <a:ext cx="2824375" cy="4392684"/>
          </a:xfrm>
          <a:prstGeom prst="rect">
            <a:avLst/>
          </a:prstGeom>
          <a:ln>
            <a:noFill/>
          </a:ln>
          <a:effectLst>
            <a:outerShdw blurRad="292100" dist="139700" dir="2700000" algn="tl" rotWithShape="0">
              <a:srgbClr val="333333">
                <a:alpha val="65000"/>
              </a:srgbClr>
            </a:outerShdw>
          </a:effectLst>
        </p:spPr>
      </p:pic>
      <p:sp>
        <p:nvSpPr>
          <p:cNvPr id="15" name="Text Box 9">
            <a:extLst>
              <a:ext uri="{FF2B5EF4-FFF2-40B4-BE49-F238E27FC236}">
                <a16:creationId xmlns:a16="http://schemas.microsoft.com/office/drawing/2014/main" id="{E2006F7D-FBB2-4731-8B1F-32971E5DB383}"/>
              </a:ext>
            </a:extLst>
          </p:cNvPr>
          <p:cNvSpPr txBox="1">
            <a:spLocks noChangeArrowheads="1"/>
          </p:cNvSpPr>
          <p:nvPr/>
        </p:nvSpPr>
        <p:spPr bwMode="auto">
          <a:xfrm>
            <a:off x="237754" y="1075876"/>
            <a:ext cx="4600277" cy="2212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57200" indent="-457200" eaLnBrk="1" hangingPunct="1">
              <a:lnSpc>
                <a:spcPct val="90000"/>
              </a:lnSpc>
              <a:spcBef>
                <a:spcPct val="20000"/>
              </a:spcBef>
              <a:buFont typeface="Arial" panose="020B0604020202020204" pitchFamily="34" charset="0"/>
              <a:buChar char="•"/>
              <a:defRPr/>
            </a:pPr>
            <a:r>
              <a:rPr lang="en-US" sz="2600" dirty="0">
                <a:solidFill>
                  <a:schemeClr val="tx2"/>
                </a:solidFill>
              </a:rPr>
              <a:t>Up to 6 inches</a:t>
            </a:r>
          </a:p>
          <a:p>
            <a:pPr marL="457200" indent="-457200" eaLnBrk="1" hangingPunct="1">
              <a:lnSpc>
                <a:spcPct val="90000"/>
              </a:lnSpc>
              <a:spcBef>
                <a:spcPct val="20000"/>
              </a:spcBef>
              <a:buFont typeface="Arial" panose="020B0604020202020204" pitchFamily="34" charset="0"/>
              <a:buChar char="•"/>
              <a:defRPr/>
            </a:pPr>
            <a:r>
              <a:rPr lang="en-US" sz="2600" dirty="0">
                <a:solidFill>
                  <a:schemeClr val="tx2"/>
                </a:solidFill>
              </a:rPr>
              <a:t>Lobster-like</a:t>
            </a:r>
          </a:p>
          <a:p>
            <a:pPr marL="457200" indent="-457200" eaLnBrk="1" hangingPunct="1">
              <a:lnSpc>
                <a:spcPct val="90000"/>
              </a:lnSpc>
              <a:spcBef>
                <a:spcPct val="20000"/>
              </a:spcBef>
              <a:buFont typeface="Arial" panose="020B0604020202020204" pitchFamily="34" charset="0"/>
              <a:buChar char="•"/>
              <a:defRPr/>
            </a:pPr>
            <a:r>
              <a:rPr lang="en-US" sz="2600" dirty="0">
                <a:solidFill>
                  <a:schemeClr val="tx2"/>
                </a:solidFill>
              </a:rPr>
              <a:t>Large pinchers</a:t>
            </a:r>
          </a:p>
          <a:p>
            <a:pPr marL="457200" indent="-457200" eaLnBrk="1" hangingPunct="1">
              <a:lnSpc>
                <a:spcPct val="90000"/>
              </a:lnSpc>
              <a:spcBef>
                <a:spcPct val="20000"/>
              </a:spcBef>
              <a:buFont typeface="Arial" panose="020B0604020202020204" pitchFamily="34" charset="0"/>
              <a:buChar char="•"/>
              <a:defRPr/>
            </a:pPr>
            <a:r>
              <a:rPr lang="en-US" sz="2600" dirty="0">
                <a:solidFill>
                  <a:schemeClr val="tx2"/>
                </a:solidFill>
              </a:rPr>
              <a:t>5 pairs of legs</a:t>
            </a:r>
          </a:p>
          <a:p>
            <a:pPr marL="457200" indent="-457200" eaLnBrk="1" hangingPunct="1">
              <a:lnSpc>
                <a:spcPct val="90000"/>
              </a:lnSpc>
              <a:spcBef>
                <a:spcPct val="20000"/>
              </a:spcBef>
              <a:buFont typeface="Arial" panose="020B0604020202020204" pitchFamily="34" charset="0"/>
              <a:buChar char="•"/>
              <a:defRPr/>
            </a:pPr>
            <a:endParaRPr lang="en-US" sz="2600" dirty="0">
              <a:solidFill>
                <a:schemeClr val="tx2"/>
              </a:solidFill>
            </a:endParaRPr>
          </a:p>
        </p:txBody>
      </p:sp>
      <p:sp>
        <p:nvSpPr>
          <p:cNvPr id="16" name="Rectangle 4">
            <a:extLst>
              <a:ext uri="{FF2B5EF4-FFF2-40B4-BE49-F238E27FC236}">
                <a16:creationId xmlns:a16="http://schemas.microsoft.com/office/drawing/2014/main" id="{516E459B-9203-44BF-B0F3-F3B8ED12E801}"/>
              </a:ext>
            </a:extLst>
          </p:cNvPr>
          <p:cNvSpPr>
            <a:spLocks noChangeArrowheads="1"/>
          </p:cNvSpPr>
          <p:nvPr/>
        </p:nvSpPr>
        <p:spPr bwMode="auto">
          <a:xfrm>
            <a:off x="5956189" y="643301"/>
            <a:ext cx="2824374" cy="954941"/>
          </a:xfrm>
          <a:prstGeom prst="rect">
            <a:avLst/>
          </a:prstGeom>
          <a:noFill/>
          <a:ln>
            <a:noFill/>
          </a:ln>
          <a:effectLst/>
          <a:extLst>
            <a:ext uri="{909E8E84-426E-40DD-AFC4-6F175D3DCCD1}">
              <a14:hiddenFill xmlns:a14="http://schemas.microsoft.com/office/drawing/2010/main">
                <a:gradFill rotWithShape="0">
                  <a:gsLst>
                    <a:gs pos="0">
                      <a:schemeClr val="accent1"/>
                    </a:gs>
                    <a:gs pos="100000">
                      <a:schemeClr val="bg1"/>
                    </a:gs>
                  </a:gsLst>
                  <a:path path="shape">
                    <a:fillToRect l="50000" t="50000" r="50000" b="50000"/>
                  </a:path>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eaLnBrk="1" hangingPunct="1">
              <a:defRPr/>
            </a:pPr>
            <a:r>
              <a:rPr lang="en-US" altLang="en-US" sz="4000" b="1" dirty="0">
                <a:latin typeface="Arial" panose="020B0604020202020204" pitchFamily="34" charset="0"/>
                <a:cs typeface="Arial" panose="020B0604020202020204" pitchFamily="34" charset="0"/>
              </a:rPr>
              <a:t>INVASIVE</a:t>
            </a:r>
          </a:p>
        </p:txBody>
      </p:sp>
    </p:spTree>
    <p:extLst>
      <p:ext uri="{BB962C8B-B14F-4D97-AF65-F5344CB8AC3E}">
        <p14:creationId xmlns:p14="http://schemas.microsoft.com/office/powerpoint/2010/main" val="255000778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7" name="Picture 7" descr="S:\Nps\A-STREAM\Manuals\Bio-Chem Manual\new Id key\Tommy's Sketches\Low res\larvae\sow bu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47800" y="3325094"/>
            <a:ext cx="5020899" cy="333959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5" name="Picture 4">
            <a:hlinkClick r:id="rId4"/>
            <a:extLst>
              <a:ext uri="{FF2B5EF4-FFF2-40B4-BE49-F238E27FC236}">
                <a16:creationId xmlns:a16="http://schemas.microsoft.com/office/drawing/2014/main" id="{D0DE9A45-FB44-444E-8C66-E6D426CCB8FC}"/>
              </a:ext>
            </a:extLst>
          </p:cNvPr>
          <p:cNvPicPr>
            <a:picLocks noChangeAspect="1"/>
          </p:cNvPicPr>
          <p:nvPr/>
        </p:nvPicPr>
        <p:blipFill>
          <a:blip r:embed="rId5"/>
          <a:stretch>
            <a:fillRect/>
          </a:stretch>
        </p:blipFill>
        <p:spPr>
          <a:xfrm>
            <a:off x="5558402" y="939982"/>
            <a:ext cx="2844800" cy="2844800"/>
          </a:xfrm>
          <a:prstGeom prst="rect">
            <a:avLst/>
          </a:prstGeom>
          <a:ln>
            <a:noFill/>
          </a:ln>
          <a:effectLst>
            <a:outerShdw blurRad="292100" dist="139700" dir="2700000" algn="tl" rotWithShape="0">
              <a:srgbClr val="333333">
                <a:alpha val="65000"/>
              </a:srgbClr>
            </a:outerShdw>
          </a:effectLst>
        </p:spPr>
      </p:pic>
      <p:grpSp>
        <p:nvGrpSpPr>
          <p:cNvPr id="6" name="Group 5">
            <a:extLst>
              <a:ext uri="{FF2B5EF4-FFF2-40B4-BE49-F238E27FC236}">
                <a16:creationId xmlns:a16="http://schemas.microsoft.com/office/drawing/2014/main" id="{D5A9B08A-32A8-43BF-89B8-BD53B4AE8D55}"/>
              </a:ext>
            </a:extLst>
          </p:cNvPr>
          <p:cNvGrpSpPr/>
          <p:nvPr/>
        </p:nvGrpSpPr>
        <p:grpSpPr>
          <a:xfrm>
            <a:off x="7233399" y="6058779"/>
            <a:ext cx="2063001" cy="723021"/>
            <a:chOff x="7233399" y="6058779"/>
            <a:chExt cx="2063001" cy="723021"/>
          </a:xfrm>
        </p:grpSpPr>
        <p:pic>
          <p:nvPicPr>
            <p:cNvPr id="7" name="Picture 6">
              <a:extLst>
                <a:ext uri="{FF2B5EF4-FFF2-40B4-BE49-F238E27FC236}">
                  <a16:creationId xmlns:a16="http://schemas.microsoft.com/office/drawing/2014/main" id="{48FDC611-6993-4FBD-8EAB-D1099AF27777}"/>
                </a:ext>
              </a:extLst>
            </p:cNvPr>
            <p:cNvPicPr>
              <a:picLocks noChangeAspect="1"/>
            </p:cNvPicPr>
            <p:nvPr/>
          </p:nvPicPr>
          <p:blipFill>
            <a:blip r:embed="rId6">
              <a:clrChange>
                <a:clrFrom>
                  <a:srgbClr val="FFFFFE"/>
                </a:clrFrom>
                <a:clrTo>
                  <a:srgbClr val="FFFFFE">
                    <a:alpha val="0"/>
                  </a:srgbClr>
                </a:clrTo>
              </a:clrChange>
              <a:extLst>
                <a:ext uri="{BEBA8EAE-BF5A-486C-A8C5-ECC9F3942E4B}">
                  <a14:imgProps xmlns:a14="http://schemas.microsoft.com/office/drawing/2010/main">
                    <a14:imgLayer r:embed="rId7">
                      <a14:imgEffect>
                        <a14:brightnessContrast bright="40000" contrast="40000"/>
                      </a14:imgEffect>
                    </a14:imgLayer>
                  </a14:imgProps>
                </a:ext>
              </a:extLst>
            </a:blip>
            <a:stretch>
              <a:fillRect/>
            </a:stretch>
          </p:blipFill>
          <p:spPr>
            <a:xfrm>
              <a:off x="7233399" y="6058779"/>
              <a:ext cx="2063001" cy="723021"/>
            </a:xfrm>
            <a:prstGeom prst="rect">
              <a:avLst/>
            </a:prstGeom>
          </p:spPr>
        </p:pic>
        <p:sp>
          <p:nvSpPr>
            <p:cNvPr id="8" name="Rectangle 7">
              <a:extLst>
                <a:ext uri="{FF2B5EF4-FFF2-40B4-BE49-F238E27FC236}">
                  <a16:creationId xmlns:a16="http://schemas.microsoft.com/office/drawing/2014/main" id="{B63D4776-FD5C-4657-9D44-7EE734B5DC65}"/>
                </a:ext>
              </a:extLst>
            </p:cNvPr>
            <p:cNvSpPr/>
            <p:nvPr/>
          </p:nvSpPr>
          <p:spPr>
            <a:xfrm>
              <a:off x="7368376" y="6097758"/>
              <a:ext cx="1668265" cy="584775"/>
            </a:xfrm>
            <a:prstGeom prst="rect">
              <a:avLst/>
            </a:prstGeom>
          </p:spPr>
          <p:txBody>
            <a:bodyPr wrap="square">
              <a:spAutoFit/>
            </a:bodyPr>
            <a:lstStyle/>
            <a:p>
              <a:pPr algn="ctr"/>
              <a:r>
                <a:rPr lang="en-US" sz="1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Black" panose="020B0A04020102020204" pitchFamily="34" charset="0"/>
                </a:rPr>
                <a:t>SOMEWHAT</a:t>
              </a:r>
            </a:p>
            <a:p>
              <a:pPr algn="ctr"/>
              <a:r>
                <a:rPr lang="en-US" sz="1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Black" panose="020B0A04020102020204" pitchFamily="34" charset="0"/>
                </a:rPr>
                <a:t>SENSITIVE</a:t>
              </a:r>
            </a:p>
          </p:txBody>
        </p:sp>
      </p:grpSp>
      <p:sp>
        <p:nvSpPr>
          <p:cNvPr id="10" name="Rectangle 4">
            <a:extLst>
              <a:ext uri="{FF2B5EF4-FFF2-40B4-BE49-F238E27FC236}">
                <a16:creationId xmlns:a16="http://schemas.microsoft.com/office/drawing/2014/main" id="{4AC2E617-46A4-44BC-8D14-6202E03D6DEB}"/>
              </a:ext>
            </a:extLst>
          </p:cNvPr>
          <p:cNvSpPr>
            <a:spLocks noChangeArrowheads="1"/>
          </p:cNvSpPr>
          <p:nvPr/>
        </p:nvSpPr>
        <p:spPr bwMode="auto">
          <a:xfrm>
            <a:off x="-23001" y="-158409"/>
            <a:ext cx="9167001" cy="954941"/>
          </a:xfrm>
          <a:prstGeom prst="rect">
            <a:avLst/>
          </a:prstGeom>
          <a:noFill/>
          <a:ln>
            <a:noFill/>
          </a:ln>
          <a:effectLst/>
          <a:extLst>
            <a:ext uri="{909E8E84-426E-40DD-AFC4-6F175D3DCCD1}">
              <a14:hiddenFill xmlns:a14="http://schemas.microsoft.com/office/drawing/2010/main">
                <a:gradFill rotWithShape="0">
                  <a:gsLst>
                    <a:gs pos="0">
                      <a:schemeClr val="accent1"/>
                    </a:gs>
                    <a:gs pos="100000">
                      <a:schemeClr val="bg1"/>
                    </a:gs>
                  </a:gsLst>
                  <a:path path="shape">
                    <a:fillToRect l="50000" t="50000" r="50000" b="50000"/>
                  </a:path>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defRPr/>
            </a:pPr>
            <a:r>
              <a:rPr lang="en-US" altLang="en-US" sz="4000" b="1" dirty="0">
                <a:solidFill>
                  <a:schemeClr val="bg1"/>
                </a:solidFill>
                <a:latin typeface="Arial" panose="020B0604020202020204" pitchFamily="34" charset="0"/>
                <a:cs typeface="Arial" panose="020B0604020202020204" pitchFamily="34" charset="0"/>
              </a:rPr>
              <a:t>Aquatic Sowbug</a:t>
            </a:r>
          </a:p>
        </p:txBody>
      </p:sp>
      <p:sp>
        <p:nvSpPr>
          <p:cNvPr id="12" name="Text Box 9">
            <a:extLst>
              <a:ext uri="{FF2B5EF4-FFF2-40B4-BE49-F238E27FC236}">
                <a16:creationId xmlns:a16="http://schemas.microsoft.com/office/drawing/2014/main" id="{7A8E429B-F168-4826-81D1-947D90DB9E78}"/>
              </a:ext>
            </a:extLst>
          </p:cNvPr>
          <p:cNvSpPr txBox="1">
            <a:spLocks noChangeArrowheads="1"/>
          </p:cNvSpPr>
          <p:nvPr/>
        </p:nvSpPr>
        <p:spPr bwMode="auto">
          <a:xfrm>
            <a:off x="237754" y="1075876"/>
            <a:ext cx="4600277" cy="2573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57200" indent="-457200" eaLnBrk="1" hangingPunct="1">
              <a:lnSpc>
                <a:spcPct val="90000"/>
              </a:lnSpc>
              <a:spcBef>
                <a:spcPct val="20000"/>
              </a:spcBef>
              <a:buFont typeface="Arial" panose="020B0604020202020204" pitchFamily="34" charset="0"/>
              <a:buChar char="•"/>
              <a:defRPr/>
            </a:pPr>
            <a:r>
              <a:rPr lang="en-US" sz="2600" dirty="0">
                <a:solidFill>
                  <a:schemeClr val="tx2"/>
                </a:solidFill>
              </a:rPr>
              <a:t>&lt;1/4 – ¾ inch</a:t>
            </a:r>
          </a:p>
          <a:p>
            <a:pPr marL="457200" indent="-457200" eaLnBrk="1" hangingPunct="1">
              <a:lnSpc>
                <a:spcPct val="90000"/>
              </a:lnSpc>
              <a:spcBef>
                <a:spcPct val="20000"/>
              </a:spcBef>
              <a:buFont typeface="Arial" panose="020B0604020202020204" pitchFamily="34" charset="0"/>
              <a:buChar char="•"/>
              <a:defRPr/>
            </a:pPr>
            <a:r>
              <a:rPr lang="en-US" sz="2600" dirty="0">
                <a:solidFill>
                  <a:schemeClr val="tx2"/>
                </a:solidFill>
              </a:rPr>
              <a:t>Clear to pink in color</a:t>
            </a:r>
          </a:p>
          <a:p>
            <a:pPr marL="457200" indent="-457200" eaLnBrk="1" hangingPunct="1">
              <a:lnSpc>
                <a:spcPct val="90000"/>
              </a:lnSpc>
              <a:spcBef>
                <a:spcPct val="20000"/>
              </a:spcBef>
              <a:buFont typeface="Arial" panose="020B0604020202020204" pitchFamily="34" charset="0"/>
              <a:buChar char="•"/>
              <a:defRPr/>
            </a:pPr>
            <a:r>
              <a:rPr lang="en-US" sz="2600" dirty="0">
                <a:solidFill>
                  <a:schemeClr val="tx2"/>
                </a:solidFill>
              </a:rPr>
              <a:t>Flattened top to bottom</a:t>
            </a:r>
          </a:p>
          <a:p>
            <a:pPr marL="457200" indent="-457200" eaLnBrk="1" hangingPunct="1">
              <a:lnSpc>
                <a:spcPct val="90000"/>
              </a:lnSpc>
              <a:spcBef>
                <a:spcPct val="20000"/>
              </a:spcBef>
              <a:buFont typeface="Arial" panose="020B0604020202020204" pitchFamily="34" charset="0"/>
              <a:buChar char="•"/>
              <a:defRPr/>
            </a:pPr>
            <a:r>
              <a:rPr lang="en-US" sz="2600" dirty="0">
                <a:solidFill>
                  <a:schemeClr val="tx2"/>
                </a:solidFill>
              </a:rPr>
              <a:t>7 pairs of legs</a:t>
            </a:r>
          </a:p>
          <a:p>
            <a:pPr marL="457200" indent="-457200" eaLnBrk="1" hangingPunct="1">
              <a:lnSpc>
                <a:spcPct val="90000"/>
              </a:lnSpc>
              <a:spcBef>
                <a:spcPct val="20000"/>
              </a:spcBef>
              <a:buFont typeface="Arial" panose="020B0604020202020204" pitchFamily="34" charset="0"/>
              <a:buChar char="•"/>
              <a:defRPr/>
            </a:pPr>
            <a:r>
              <a:rPr lang="en-US" sz="2600" dirty="0">
                <a:solidFill>
                  <a:schemeClr val="tx2"/>
                </a:solidFill>
              </a:rPr>
              <a:t>Similar to pill bugs or roly-polies</a:t>
            </a:r>
          </a:p>
        </p:txBody>
      </p:sp>
      <p:sp>
        <p:nvSpPr>
          <p:cNvPr id="9" name="Similar to Scud, Sowbug">
            <a:extLst>
              <a:ext uri="{FF2B5EF4-FFF2-40B4-BE49-F238E27FC236}">
                <a16:creationId xmlns:a16="http://schemas.microsoft.com/office/drawing/2014/main" id="{C9C60786-0886-469D-8E74-16FEAA526846}"/>
              </a:ext>
            </a:extLst>
          </p:cNvPr>
          <p:cNvSpPr txBox="1"/>
          <p:nvPr/>
        </p:nvSpPr>
        <p:spPr>
          <a:xfrm>
            <a:off x="3541269" y="6335855"/>
            <a:ext cx="2061462" cy="4257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100">
                <a:latin typeface="Helvetica"/>
                <a:ea typeface="Helvetica"/>
                <a:cs typeface="Helvetica"/>
                <a:sym typeface="Helvetica"/>
              </a:defRPr>
            </a:lvl1pPr>
          </a:lstStyle>
          <a:p>
            <a:r>
              <a:rPr dirty="0"/>
              <a:t>Similar to Scud </a:t>
            </a:r>
          </a:p>
        </p:txBody>
      </p:sp>
    </p:spTree>
    <p:extLst>
      <p:ext uri="{BB962C8B-B14F-4D97-AF65-F5344CB8AC3E}">
        <p14:creationId xmlns:p14="http://schemas.microsoft.com/office/powerpoint/2010/main" val="368173297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title="Aquatic Isopod">
            <a:hlinkClick r:id="" action="ppaction://media"/>
            <a:extLst>
              <a:ext uri="{FF2B5EF4-FFF2-40B4-BE49-F238E27FC236}">
                <a16:creationId xmlns:a16="http://schemas.microsoft.com/office/drawing/2014/main" id="{3E875814-CD59-4D51-8375-5BF4B383C7D4}"/>
              </a:ext>
            </a:extLst>
          </p:cNvPr>
          <p:cNvPicPr>
            <a:picLocks noRot="1" noChangeAspect="1"/>
          </p:cNvPicPr>
          <p:nvPr>
            <a:videoFile r:link="rId1"/>
          </p:nvPr>
        </p:nvPicPr>
        <p:blipFill>
          <a:blip r:embed="rId4"/>
          <a:stretch>
            <a:fillRect/>
          </a:stretch>
        </p:blipFill>
        <p:spPr>
          <a:xfrm>
            <a:off x="942975" y="709208"/>
            <a:ext cx="7258050" cy="5439584"/>
          </a:xfrm>
          <a:prstGeom prst="rect">
            <a:avLst/>
          </a:prstGeom>
        </p:spPr>
      </p:pic>
    </p:spTree>
    <p:extLst>
      <p:ext uri="{BB962C8B-B14F-4D97-AF65-F5344CB8AC3E}">
        <p14:creationId xmlns:p14="http://schemas.microsoft.com/office/powerpoint/2010/main" val="960738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81" name="Picture 7" descr="S:\Nps\A-STREAM\Manuals\Bio-Chem Manual\new Id key\Tommy's Sketches\Low res\larvae\scu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38031" y="825275"/>
            <a:ext cx="4215039" cy="245423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4" name="Picture 3" descr="A picture containing animal, field&#10;&#10;Description automatically generated">
            <a:extLst>
              <a:ext uri="{FF2B5EF4-FFF2-40B4-BE49-F238E27FC236}">
                <a16:creationId xmlns:a16="http://schemas.microsoft.com/office/drawing/2014/main" id="{C08A01D4-1862-3447-8F9E-DE8F464FEC4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 y="2793854"/>
            <a:ext cx="4426891" cy="2930766"/>
          </a:xfrm>
          <a:prstGeom prst="rect">
            <a:avLst/>
          </a:prstGeom>
          <a:ln>
            <a:noFill/>
          </a:ln>
          <a:effectLst>
            <a:outerShdw blurRad="292100" dist="139700" dir="2700000" algn="tl" rotWithShape="0">
              <a:srgbClr val="333333">
                <a:alpha val="65000"/>
              </a:srgbClr>
            </a:outerShdw>
          </a:effectLst>
        </p:spPr>
      </p:pic>
      <p:grpSp>
        <p:nvGrpSpPr>
          <p:cNvPr id="6" name="Group 5">
            <a:extLst>
              <a:ext uri="{FF2B5EF4-FFF2-40B4-BE49-F238E27FC236}">
                <a16:creationId xmlns:a16="http://schemas.microsoft.com/office/drawing/2014/main" id="{429A669F-4FEC-4B88-A755-5F41A80BD2D2}"/>
              </a:ext>
            </a:extLst>
          </p:cNvPr>
          <p:cNvGrpSpPr/>
          <p:nvPr/>
        </p:nvGrpSpPr>
        <p:grpSpPr>
          <a:xfrm>
            <a:off x="7233399" y="6058779"/>
            <a:ext cx="2063001" cy="723021"/>
            <a:chOff x="7233399" y="6058779"/>
            <a:chExt cx="2063001" cy="723021"/>
          </a:xfrm>
        </p:grpSpPr>
        <p:pic>
          <p:nvPicPr>
            <p:cNvPr id="7" name="Picture 6">
              <a:extLst>
                <a:ext uri="{FF2B5EF4-FFF2-40B4-BE49-F238E27FC236}">
                  <a16:creationId xmlns:a16="http://schemas.microsoft.com/office/drawing/2014/main" id="{F2948893-0DEF-4EC2-AB3A-3DE5F6CC93E6}"/>
                </a:ext>
              </a:extLst>
            </p:cNvPr>
            <p:cNvPicPr>
              <a:picLocks noChangeAspect="1"/>
            </p:cNvPicPr>
            <p:nvPr/>
          </p:nvPicPr>
          <p:blipFill>
            <a:blip r:embed="rId5">
              <a:clrChange>
                <a:clrFrom>
                  <a:srgbClr val="FFFFFE"/>
                </a:clrFrom>
                <a:clrTo>
                  <a:srgbClr val="FFFFFE">
                    <a:alpha val="0"/>
                  </a:srgbClr>
                </a:clrTo>
              </a:clrChange>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p:blipFill>
          <p:spPr>
            <a:xfrm>
              <a:off x="7233399" y="6058779"/>
              <a:ext cx="2063001" cy="723021"/>
            </a:xfrm>
            <a:prstGeom prst="rect">
              <a:avLst/>
            </a:prstGeom>
          </p:spPr>
        </p:pic>
        <p:sp>
          <p:nvSpPr>
            <p:cNvPr id="8" name="Rectangle 7">
              <a:extLst>
                <a:ext uri="{FF2B5EF4-FFF2-40B4-BE49-F238E27FC236}">
                  <a16:creationId xmlns:a16="http://schemas.microsoft.com/office/drawing/2014/main" id="{28C91F74-E8F9-4DEA-8C18-E66D403B2A8F}"/>
                </a:ext>
              </a:extLst>
            </p:cNvPr>
            <p:cNvSpPr/>
            <p:nvPr/>
          </p:nvSpPr>
          <p:spPr>
            <a:xfrm>
              <a:off x="7368376" y="6097758"/>
              <a:ext cx="1668265" cy="584775"/>
            </a:xfrm>
            <a:prstGeom prst="rect">
              <a:avLst/>
            </a:prstGeom>
          </p:spPr>
          <p:txBody>
            <a:bodyPr wrap="square">
              <a:spAutoFit/>
            </a:bodyPr>
            <a:lstStyle/>
            <a:p>
              <a:pPr algn="ctr"/>
              <a:r>
                <a:rPr lang="en-US" sz="1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Black" panose="020B0A04020102020204" pitchFamily="34" charset="0"/>
                </a:rPr>
                <a:t>SOMEWHAT</a:t>
              </a:r>
            </a:p>
            <a:p>
              <a:pPr algn="ctr"/>
              <a:r>
                <a:rPr lang="en-US" sz="1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Black" panose="020B0A04020102020204" pitchFamily="34" charset="0"/>
                </a:rPr>
                <a:t>SENSITIVE</a:t>
              </a:r>
            </a:p>
          </p:txBody>
        </p:sp>
      </p:grpSp>
      <p:sp>
        <p:nvSpPr>
          <p:cNvPr id="9" name="Rectangle 4">
            <a:extLst>
              <a:ext uri="{FF2B5EF4-FFF2-40B4-BE49-F238E27FC236}">
                <a16:creationId xmlns:a16="http://schemas.microsoft.com/office/drawing/2014/main" id="{89434E98-78A0-4960-8E59-340EF9670DB5}"/>
              </a:ext>
            </a:extLst>
          </p:cNvPr>
          <p:cNvSpPr>
            <a:spLocks noChangeArrowheads="1"/>
          </p:cNvSpPr>
          <p:nvPr/>
        </p:nvSpPr>
        <p:spPr bwMode="auto">
          <a:xfrm>
            <a:off x="-23001" y="-158409"/>
            <a:ext cx="9167001" cy="954941"/>
          </a:xfrm>
          <a:prstGeom prst="rect">
            <a:avLst/>
          </a:prstGeom>
          <a:noFill/>
          <a:ln>
            <a:noFill/>
          </a:ln>
          <a:effectLst/>
          <a:extLst>
            <a:ext uri="{909E8E84-426E-40DD-AFC4-6F175D3DCCD1}">
              <a14:hiddenFill xmlns:a14="http://schemas.microsoft.com/office/drawing/2010/main">
                <a:gradFill rotWithShape="0">
                  <a:gsLst>
                    <a:gs pos="0">
                      <a:schemeClr val="accent1"/>
                    </a:gs>
                    <a:gs pos="100000">
                      <a:schemeClr val="bg1"/>
                    </a:gs>
                  </a:gsLst>
                  <a:path path="shape">
                    <a:fillToRect l="50000" t="50000" r="50000" b="50000"/>
                  </a:path>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defRPr/>
            </a:pPr>
            <a:r>
              <a:rPr lang="en-US" altLang="en-US" sz="4000" b="1" dirty="0">
                <a:solidFill>
                  <a:schemeClr val="bg1"/>
                </a:solidFill>
                <a:latin typeface="Arial" panose="020B0604020202020204" pitchFamily="34" charset="0"/>
                <a:cs typeface="Arial" panose="020B0604020202020204" pitchFamily="34" charset="0"/>
              </a:rPr>
              <a:t>Scud</a:t>
            </a:r>
          </a:p>
        </p:txBody>
      </p:sp>
      <p:sp>
        <p:nvSpPr>
          <p:cNvPr id="10" name="Text Box 9">
            <a:extLst>
              <a:ext uri="{FF2B5EF4-FFF2-40B4-BE49-F238E27FC236}">
                <a16:creationId xmlns:a16="http://schemas.microsoft.com/office/drawing/2014/main" id="{98FE5A72-34AB-41E0-ABD0-C3480219BF1A}"/>
              </a:ext>
            </a:extLst>
          </p:cNvPr>
          <p:cNvSpPr txBox="1">
            <a:spLocks noChangeArrowheads="1"/>
          </p:cNvSpPr>
          <p:nvPr/>
        </p:nvSpPr>
        <p:spPr bwMode="auto">
          <a:xfrm>
            <a:off x="237754" y="1075876"/>
            <a:ext cx="4600277" cy="1772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57200" indent="-457200" eaLnBrk="1" hangingPunct="1">
              <a:lnSpc>
                <a:spcPct val="90000"/>
              </a:lnSpc>
              <a:spcBef>
                <a:spcPct val="20000"/>
              </a:spcBef>
              <a:buFont typeface="Arial" panose="020B0604020202020204" pitchFamily="34" charset="0"/>
              <a:buChar char="•"/>
              <a:defRPr/>
            </a:pPr>
            <a:r>
              <a:rPr lang="en-US" sz="2600" dirty="0">
                <a:solidFill>
                  <a:schemeClr val="tx2"/>
                </a:solidFill>
              </a:rPr>
              <a:t>&lt;1/4 – ¾ inch</a:t>
            </a:r>
          </a:p>
          <a:p>
            <a:pPr marL="457200" indent="-457200" eaLnBrk="1" hangingPunct="1">
              <a:lnSpc>
                <a:spcPct val="90000"/>
              </a:lnSpc>
              <a:spcBef>
                <a:spcPct val="20000"/>
              </a:spcBef>
              <a:buFont typeface="Arial" panose="020B0604020202020204" pitchFamily="34" charset="0"/>
              <a:buChar char="•"/>
              <a:defRPr/>
            </a:pPr>
            <a:r>
              <a:rPr lang="en-US" sz="2600" dirty="0">
                <a:solidFill>
                  <a:schemeClr val="tx2"/>
                </a:solidFill>
              </a:rPr>
              <a:t>Clear to pink in color</a:t>
            </a:r>
          </a:p>
          <a:p>
            <a:pPr marL="457200" indent="-457200" eaLnBrk="1" hangingPunct="1">
              <a:lnSpc>
                <a:spcPct val="90000"/>
              </a:lnSpc>
              <a:spcBef>
                <a:spcPct val="20000"/>
              </a:spcBef>
              <a:buFont typeface="Arial" panose="020B0604020202020204" pitchFamily="34" charset="0"/>
              <a:buChar char="•"/>
              <a:defRPr/>
            </a:pPr>
            <a:r>
              <a:rPr lang="en-US" sz="2600" dirty="0">
                <a:solidFill>
                  <a:schemeClr val="tx2"/>
                </a:solidFill>
              </a:rPr>
              <a:t>Flattened side to side</a:t>
            </a:r>
          </a:p>
          <a:p>
            <a:pPr eaLnBrk="1" hangingPunct="1">
              <a:lnSpc>
                <a:spcPct val="90000"/>
              </a:lnSpc>
              <a:spcBef>
                <a:spcPct val="20000"/>
              </a:spcBef>
              <a:defRPr/>
            </a:pPr>
            <a:endParaRPr lang="en-US" sz="2600" dirty="0">
              <a:solidFill>
                <a:schemeClr val="tx2"/>
              </a:solidFill>
            </a:endParaRPr>
          </a:p>
        </p:txBody>
      </p:sp>
      <p:pic>
        <p:nvPicPr>
          <p:cNvPr id="2" name="Picture 1">
            <a:extLst>
              <a:ext uri="{FF2B5EF4-FFF2-40B4-BE49-F238E27FC236}">
                <a16:creationId xmlns:a16="http://schemas.microsoft.com/office/drawing/2014/main" id="{3EB182E3-1F14-4B6C-9423-520FA66B1CF8}"/>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colorTemperature colorTemp="5300"/>
                    </a14:imgEffect>
                  </a14:imgLayer>
                </a14:imgProps>
              </a:ext>
            </a:extLst>
          </a:blip>
          <a:stretch>
            <a:fillRect/>
          </a:stretch>
        </p:blipFill>
        <p:spPr>
          <a:xfrm>
            <a:off x="5408337" y="3497623"/>
            <a:ext cx="3286125" cy="2286000"/>
          </a:xfrm>
          <a:prstGeom prst="rect">
            <a:avLst/>
          </a:prstGeom>
          <a:ln>
            <a:noFill/>
          </a:ln>
          <a:effectLst>
            <a:outerShdw blurRad="292100" dist="139700" dir="2700000" algn="tl" rotWithShape="0">
              <a:srgbClr val="333333">
                <a:alpha val="65000"/>
              </a:srgbClr>
            </a:outerShdw>
          </a:effectLst>
        </p:spPr>
      </p:pic>
      <p:sp>
        <p:nvSpPr>
          <p:cNvPr id="11" name="Similar to Scud, Sowbug">
            <a:extLst>
              <a:ext uri="{FF2B5EF4-FFF2-40B4-BE49-F238E27FC236}">
                <a16:creationId xmlns:a16="http://schemas.microsoft.com/office/drawing/2014/main" id="{CDD2C9D2-26B9-438B-A5AC-0E3876C69CF5}"/>
              </a:ext>
            </a:extLst>
          </p:cNvPr>
          <p:cNvSpPr txBox="1"/>
          <p:nvPr/>
        </p:nvSpPr>
        <p:spPr>
          <a:xfrm>
            <a:off x="3400205" y="6335855"/>
            <a:ext cx="2343590" cy="4257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100">
                <a:latin typeface="Helvetica"/>
                <a:ea typeface="Helvetica"/>
                <a:cs typeface="Helvetica"/>
                <a:sym typeface="Helvetica"/>
              </a:defRPr>
            </a:lvl1pPr>
          </a:lstStyle>
          <a:p>
            <a:r>
              <a:rPr dirty="0"/>
              <a:t>Similar to Sowbug</a:t>
            </a:r>
          </a:p>
        </p:txBody>
      </p:sp>
    </p:spTree>
    <p:extLst>
      <p:ext uri="{BB962C8B-B14F-4D97-AF65-F5344CB8AC3E}">
        <p14:creationId xmlns:p14="http://schemas.microsoft.com/office/powerpoint/2010/main" val="315880838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unionoida.unionidae.elliptio.dorsal.png" descr="unionoida.unionidae.elliptio.dorsal.png">
            <a:extLst>
              <a:ext uri="{FF2B5EF4-FFF2-40B4-BE49-F238E27FC236}">
                <a16:creationId xmlns:a16="http://schemas.microsoft.com/office/drawing/2014/main" id="{2F0740A0-09E1-4B66-AFA5-645338FF3A4A}"/>
              </a:ext>
            </a:extLst>
          </p:cNvPr>
          <p:cNvPicPr>
            <a:picLocks noChangeAspect="1"/>
          </p:cNvPicPr>
          <p:nvPr/>
        </p:nvPicPr>
        <p:blipFill>
          <a:blip r:embed="rId3"/>
          <a:stretch>
            <a:fillRect/>
          </a:stretch>
        </p:blipFill>
        <p:spPr>
          <a:xfrm rot="5400000">
            <a:off x="790583" y="2398750"/>
            <a:ext cx="3758706" cy="3706502"/>
          </a:xfrm>
          <a:prstGeom prst="rect">
            <a:avLst/>
          </a:prstGeom>
          <a:ln w="12700">
            <a:miter lim="400000"/>
          </a:ln>
        </p:spPr>
      </p:pic>
      <p:sp>
        <p:nvSpPr>
          <p:cNvPr id="51204" name="Text Box 1029"/>
          <p:cNvSpPr txBox="1">
            <a:spLocks noChangeArrowheads="1"/>
          </p:cNvSpPr>
          <p:nvPr/>
        </p:nvSpPr>
        <p:spPr bwMode="auto">
          <a:xfrm>
            <a:off x="-5236733" y="1060751"/>
            <a:ext cx="2209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eaLnBrk="1" hangingPunct="1">
              <a:spcBef>
                <a:spcPct val="50000"/>
              </a:spcBef>
              <a:buFontTx/>
              <a:buNone/>
            </a:pPr>
            <a:endParaRPr lang="en-US" altLang="en-US" sz="2400" dirty="0"/>
          </a:p>
        </p:txBody>
      </p:sp>
      <p:sp>
        <p:nvSpPr>
          <p:cNvPr id="51205" name="Text Box 1031"/>
          <p:cNvSpPr txBox="1">
            <a:spLocks noChangeArrowheads="1"/>
          </p:cNvSpPr>
          <p:nvPr/>
        </p:nvSpPr>
        <p:spPr bwMode="auto">
          <a:xfrm>
            <a:off x="-2950733" y="1060751"/>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eaLnBrk="1" hangingPunct="1">
              <a:spcBef>
                <a:spcPct val="50000"/>
              </a:spcBef>
              <a:buFontTx/>
              <a:buNone/>
            </a:pPr>
            <a:endParaRPr lang="en-US" altLang="en-US" sz="2400" dirty="0"/>
          </a:p>
        </p:txBody>
      </p:sp>
      <p:sp>
        <p:nvSpPr>
          <p:cNvPr id="51206" name="Text Box 1033"/>
          <p:cNvSpPr txBox="1">
            <a:spLocks noChangeArrowheads="1"/>
          </p:cNvSpPr>
          <p:nvPr/>
        </p:nvSpPr>
        <p:spPr bwMode="auto">
          <a:xfrm>
            <a:off x="6069840" y="5488841"/>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eaLnBrk="1" hangingPunct="1">
              <a:spcBef>
                <a:spcPct val="50000"/>
              </a:spcBef>
              <a:buFontTx/>
              <a:buNone/>
            </a:pPr>
            <a:r>
              <a:rPr lang="en-US" altLang="en-US" sz="2400" dirty="0">
                <a:solidFill>
                  <a:schemeClr val="accent5"/>
                </a:solidFill>
              </a:rPr>
              <a:t>Clam</a:t>
            </a:r>
          </a:p>
        </p:txBody>
      </p:sp>
      <p:sp>
        <p:nvSpPr>
          <p:cNvPr id="51207" name="Text Box 1034"/>
          <p:cNvSpPr txBox="1">
            <a:spLocks noChangeArrowheads="1"/>
          </p:cNvSpPr>
          <p:nvPr/>
        </p:nvSpPr>
        <p:spPr bwMode="auto">
          <a:xfrm>
            <a:off x="1907936" y="5508486"/>
            <a:ext cx="152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eaLnBrk="1" hangingPunct="1">
              <a:spcBef>
                <a:spcPct val="50000"/>
              </a:spcBef>
              <a:buFontTx/>
              <a:buNone/>
            </a:pPr>
            <a:r>
              <a:rPr lang="en-US" altLang="en-US" sz="2400" dirty="0">
                <a:solidFill>
                  <a:schemeClr val="accent5"/>
                </a:solidFill>
              </a:rPr>
              <a:t>Mussel</a:t>
            </a:r>
          </a:p>
        </p:txBody>
      </p:sp>
      <p:pic>
        <p:nvPicPr>
          <p:cNvPr id="2" name="Picture 1"/>
          <p:cNvPicPr>
            <a:picLocks noChangeAspect="1"/>
          </p:cNvPicPr>
          <p:nvPr/>
        </p:nvPicPr>
        <p:blipFill>
          <a:blip r:embed="rId4"/>
          <a:stretch>
            <a:fillRect/>
          </a:stretch>
        </p:blipFill>
        <p:spPr>
          <a:xfrm>
            <a:off x="5280086" y="835511"/>
            <a:ext cx="3564474" cy="2644914"/>
          </a:xfrm>
          <a:prstGeom prst="rect">
            <a:avLst/>
          </a:prstGeom>
          <a:ln>
            <a:noFill/>
          </a:ln>
          <a:effectLst>
            <a:outerShdw blurRad="292100" dist="139700" dir="2700000" algn="tl" rotWithShape="0">
              <a:srgbClr val="333333">
                <a:alpha val="65000"/>
              </a:srgbClr>
            </a:outerShdw>
          </a:effectLst>
        </p:spPr>
      </p:pic>
      <p:grpSp>
        <p:nvGrpSpPr>
          <p:cNvPr id="11" name="Group 10">
            <a:extLst>
              <a:ext uri="{FF2B5EF4-FFF2-40B4-BE49-F238E27FC236}">
                <a16:creationId xmlns:a16="http://schemas.microsoft.com/office/drawing/2014/main" id="{07FDD51C-D32D-42B1-979B-ED30C65E2048}"/>
              </a:ext>
            </a:extLst>
          </p:cNvPr>
          <p:cNvGrpSpPr/>
          <p:nvPr/>
        </p:nvGrpSpPr>
        <p:grpSpPr>
          <a:xfrm>
            <a:off x="7233399" y="6058779"/>
            <a:ext cx="2063001" cy="723021"/>
            <a:chOff x="7233399" y="6058779"/>
            <a:chExt cx="2063001" cy="723021"/>
          </a:xfrm>
        </p:grpSpPr>
        <p:pic>
          <p:nvPicPr>
            <p:cNvPr id="12" name="Picture 11">
              <a:extLst>
                <a:ext uri="{FF2B5EF4-FFF2-40B4-BE49-F238E27FC236}">
                  <a16:creationId xmlns:a16="http://schemas.microsoft.com/office/drawing/2014/main" id="{E4D374AE-2554-4BA9-9DA4-9266CFD3AF90}"/>
                </a:ext>
              </a:extLst>
            </p:cNvPr>
            <p:cNvPicPr>
              <a:picLocks noChangeAspect="1"/>
            </p:cNvPicPr>
            <p:nvPr/>
          </p:nvPicPr>
          <p:blipFill>
            <a:blip r:embed="rId5">
              <a:clrChange>
                <a:clrFrom>
                  <a:srgbClr val="FFFFFE"/>
                </a:clrFrom>
                <a:clrTo>
                  <a:srgbClr val="FFFFFE">
                    <a:alpha val="0"/>
                  </a:srgbClr>
                </a:clrTo>
              </a:clrChange>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p:blipFill>
          <p:spPr>
            <a:xfrm>
              <a:off x="7233399" y="6058779"/>
              <a:ext cx="2063001" cy="723021"/>
            </a:xfrm>
            <a:prstGeom prst="rect">
              <a:avLst/>
            </a:prstGeom>
          </p:spPr>
        </p:pic>
        <p:sp>
          <p:nvSpPr>
            <p:cNvPr id="13" name="Rectangle 12">
              <a:extLst>
                <a:ext uri="{FF2B5EF4-FFF2-40B4-BE49-F238E27FC236}">
                  <a16:creationId xmlns:a16="http://schemas.microsoft.com/office/drawing/2014/main" id="{DAB23969-9223-4532-8DFD-3E3181857E13}"/>
                </a:ext>
              </a:extLst>
            </p:cNvPr>
            <p:cNvSpPr/>
            <p:nvPr/>
          </p:nvSpPr>
          <p:spPr>
            <a:xfrm>
              <a:off x="7368376" y="6097758"/>
              <a:ext cx="1668265" cy="584775"/>
            </a:xfrm>
            <a:prstGeom prst="rect">
              <a:avLst/>
            </a:prstGeom>
          </p:spPr>
          <p:txBody>
            <a:bodyPr wrap="square">
              <a:spAutoFit/>
            </a:bodyPr>
            <a:lstStyle/>
            <a:p>
              <a:pPr algn="ctr"/>
              <a:r>
                <a:rPr lang="en-US" sz="1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Black" panose="020B0A04020102020204" pitchFamily="34" charset="0"/>
                </a:rPr>
                <a:t>SOMEWHAT</a:t>
              </a:r>
            </a:p>
            <a:p>
              <a:pPr algn="ctr"/>
              <a:r>
                <a:rPr lang="en-US" sz="1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Black" panose="020B0A04020102020204" pitchFamily="34" charset="0"/>
                </a:rPr>
                <a:t>SENSITIVE</a:t>
              </a:r>
            </a:p>
          </p:txBody>
        </p:sp>
      </p:grpSp>
      <p:sp>
        <p:nvSpPr>
          <p:cNvPr id="14" name="Rectangle 4">
            <a:extLst>
              <a:ext uri="{FF2B5EF4-FFF2-40B4-BE49-F238E27FC236}">
                <a16:creationId xmlns:a16="http://schemas.microsoft.com/office/drawing/2014/main" id="{2EDB0D38-0D1F-41CA-9FF6-F3661C19CDE9}"/>
              </a:ext>
            </a:extLst>
          </p:cNvPr>
          <p:cNvSpPr>
            <a:spLocks noChangeArrowheads="1"/>
          </p:cNvSpPr>
          <p:nvPr/>
        </p:nvSpPr>
        <p:spPr bwMode="auto">
          <a:xfrm>
            <a:off x="-23001" y="-158409"/>
            <a:ext cx="9167001" cy="954941"/>
          </a:xfrm>
          <a:prstGeom prst="rect">
            <a:avLst/>
          </a:prstGeom>
          <a:noFill/>
          <a:ln>
            <a:noFill/>
          </a:ln>
          <a:effectLst/>
          <a:extLst>
            <a:ext uri="{909E8E84-426E-40DD-AFC4-6F175D3DCCD1}">
              <a14:hiddenFill xmlns:a14="http://schemas.microsoft.com/office/drawing/2010/main">
                <a:gradFill rotWithShape="0">
                  <a:gsLst>
                    <a:gs pos="0">
                      <a:schemeClr val="accent1"/>
                    </a:gs>
                    <a:gs pos="100000">
                      <a:schemeClr val="bg1"/>
                    </a:gs>
                  </a:gsLst>
                  <a:path path="shape">
                    <a:fillToRect l="50000" t="50000" r="50000" b="50000"/>
                  </a:path>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defRPr/>
            </a:pPr>
            <a:r>
              <a:rPr lang="en-US" altLang="en-US" sz="4000" b="1" dirty="0">
                <a:solidFill>
                  <a:schemeClr val="bg1"/>
                </a:solidFill>
                <a:latin typeface="Arial" panose="020B0604020202020204" pitchFamily="34" charset="0"/>
                <a:cs typeface="Arial" panose="020B0604020202020204" pitchFamily="34" charset="0"/>
              </a:rPr>
              <a:t>Clams &amp; Mussels</a:t>
            </a:r>
          </a:p>
        </p:txBody>
      </p:sp>
      <p:pic>
        <p:nvPicPr>
          <p:cNvPr id="16" name="veneroida.sphaeridae.pisidium.dorsal.png" descr="veneroida.sphaeridae.pisidium.dorsal.png">
            <a:extLst>
              <a:ext uri="{FF2B5EF4-FFF2-40B4-BE49-F238E27FC236}">
                <a16:creationId xmlns:a16="http://schemas.microsoft.com/office/drawing/2014/main" id="{98614B4F-BAA0-486D-87F7-90AB08BC6151}"/>
              </a:ext>
            </a:extLst>
          </p:cNvPr>
          <p:cNvPicPr>
            <a:picLocks noChangeAspect="1"/>
          </p:cNvPicPr>
          <p:nvPr/>
        </p:nvPicPr>
        <p:blipFill>
          <a:blip r:embed="rId7"/>
          <a:stretch>
            <a:fillRect/>
          </a:stretch>
        </p:blipFill>
        <p:spPr>
          <a:xfrm>
            <a:off x="5150495" y="3715426"/>
            <a:ext cx="3743690" cy="2230615"/>
          </a:xfrm>
          <a:prstGeom prst="rect">
            <a:avLst/>
          </a:prstGeom>
          <a:ln w="12700">
            <a:miter lim="400000"/>
          </a:ln>
        </p:spPr>
      </p:pic>
      <p:sp>
        <p:nvSpPr>
          <p:cNvPr id="17" name="Text Box 9">
            <a:extLst>
              <a:ext uri="{FF2B5EF4-FFF2-40B4-BE49-F238E27FC236}">
                <a16:creationId xmlns:a16="http://schemas.microsoft.com/office/drawing/2014/main" id="{64625F39-575D-4966-B5E3-A691E9B9C288}"/>
              </a:ext>
            </a:extLst>
          </p:cNvPr>
          <p:cNvSpPr txBox="1">
            <a:spLocks noChangeArrowheads="1"/>
          </p:cNvSpPr>
          <p:nvPr/>
        </p:nvSpPr>
        <p:spPr bwMode="auto">
          <a:xfrm>
            <a:off x="237754" y="1075876"/>
            <a:ext cx="4943846" cy="1332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57200" indent="-457200" eaLnBrk="1" hangingPunct="1">
              <a:lnSpc>
                <a:spcPct val="90000"/>
              </a:lnSpc>
              <a:spcBef>
                <a:spcPct val="20000"/>
              </a:spcBef>
              <a:buFont typeface="Arial" panose="020B0604020202020204" pitchFamily="34" charset="0"/>
              <a:buChar char="•"/>
              <a:defRPr/>
            </a:pPr>
            <a:r>
              <a:rPr lang="en-US" sz="2600" dirty="0">
                <a:solidFill>
                  <a:schemeClr val="tx2"/>
                </a:solidFill>
              </a:rPr>
              <a:t>Fleshy body between shells</a:t>
            </a:r>
          </a:p>
          <a:p>
            <a:pPr marL="457200" indent="-457200" eaLnBrk="1" hangingPunct="1">
              <a:lnSpc>
                <a:spcPct val="90000"/>
              </a:lnSpc>
              <a:spcBef>
                <a:spcPct val="20000"/>
              </a:spcBef>
              <a:buFont typeface="Arial" panose="020B0604020202020204" pitchFamily="34" charset="0"/>
              <a:buChar char="•"/>
              <a:defRPr/>
            </a:pPr>
            <a:r>
              <a:rPr lang="en-US" sz="2600" dirty="0">
                <a:solidFill>
                  <a:schemeClr val="tx2"/>
                </a:solidFill>
              </a:rPr>
              <a:t>When alive, shells are shut</a:t>
            </a:r>
          </a:p>
          <a:p>
            <a:pPr marL="457200" indent="-457200" eaLnBrk="1" hangingPunct="1">
              <a:lnSpc>
                <a:spcPct val="90000"/>
              </a:lnSpc>
              <a:spcBef>
                <a:spcPct val="20000"/>
              </a:spcBef>
              <a:buFont typeface="Arial" panose="020B0604020202020204" pitchFamily="34" charset="0"/>
              <a:buChar char="•"/>
              <a:defRPr/>
            </a:pPr>
            <a:r>
              <a:rPr lang="en-US" sz="2600" dirty="0">
                <a:solidFill>
                  <a:schemeClr val="tx2"/>
                </a:solidFill>
              </a:rPr>
              <a:t>DO NOT count empty shells</a:t>
            </a:r>
          </a:p>
        </p:txBody>
      </p:sp>
      <p:pic>
        <p:nvPicPr>
          <p:cNvPr id="3" name="Picture 2">
            <a:extLst>
              <a:ext uri="{FF2B5EF4-FFF2-40B4-BE49-F238E27FC236}">
                <a16:creationId xmlns:a16="http://schemas.microsoft.com/office/drawing/2014/main" id="{EBA9EDCB-E42A-4A52-888C-04ADDBC2BB47}"/>
              </a:ext>
            </a:extLst>
          </p:cNvPr>
          <p:cNvPicPr>
            <a:picLocks noChangeAspect="1"/>
          </p:cNvPicPr>
          <p:nvPr/>
        </p:nvPicPr>
        <p:blipFill>
          <a:blip r:embed="rId8"/>
          <a:stretch>
            <a:fillRect/>
          </a:stretch>
        </p:blipFill>
        <p:spPr>
          <a:xfrm>
            <a:off x="5324730" y="838200"/>
            <a:ext cx="1152270" cy="429088"/>
          </a:xfrm>
          <a:prstGeom prst="rect">
            <a:avLst/>
          </a:prstGeom>
          <a:effectLst>
            <a:glow rad="139700">
              <a:schemeClr val="bg1">
                <a:alpha val="83000"/>
              </a:schemeClr>
            </a:glow>
          </a:effectLst>
        </p:spPr>
      </p:pic>
      <p:pic>
        <p:nvPicPr>
          <p:cNvPr id="4" name="Picture 3">
            <a:extLst>
              <a:ext uri="{FF2B5EF4-FFF2-40B4-BE49-F238E27FC236}">
                <a16:creationId xmlns:a16="http://schemas.microsoft.com/office/drawing/2014/main" id="{F0ECE791-F544-4F07-8D6A-3C7034112FBD}"/>
              </a:ext>
            </a:extLst>
          </p:cNvPr>
          <p:cNvPicPr>
            <a:picLocks noChangeAspect="1"/>
          </p:cNvPicPr>
          <p:nvPr/>
        </p:nvPicPr>
        <p:blipFill>
          <a:blip r:embed="rId9"/>
          <a:stretch>
            <a:fillRect/>
          </a:stretch>
        </p:blipFill>
        <p:spPr>
          <a:xfrm rot="5400000">
            <a:off x="5569615" y="1196349"/>
            <a:ext cx="308398" cy="201701"/>
          </a:xfrm>
          <a:prstGeom prst="rect">
            <a:avLst/>
          </a:prstGeom>
          <a:effectLst>
            <a:glow rad="101600">
              <a:schemeClr val="bg1">
                <a:alpha val="70000"/>
              </a:schemeClr>
            </a:glow>
          </a:effectLst>
        </p:spPr>
      </p:pic>
    </p:spTree>
    <p:extLst>
      <p:ext uri="{BB962C8B-B14F-4D97-AF65-F5344CB8AC3E}">
        <p14:creationId xmlns:p14="http://schemas.microsoft.com/office/powerpoint/2010/main" val="322994906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2" name="Rectangle 4"/>
          <p:cNvSpPr>
            <a:spLocks noChangeArrowheads="1"/>
          </p:cNvSpPr>
          <p:nvPr/>
        </p:nvSpPr>
        <p:spPr bwMode="auto">
          <a:xfrm>
            <a:off x="800100" y="723900"/>
            <a:ext cx="7543800" cy="5410200"/>
          </a:xfrm>
          <a:prstGeom prst="rect">
            <a:avLst/>
          </a:prstGeom>
          <a:noFill/>
          <a:ln>
            <a:noFill/>
          </a:ln>
          <a:effectLst/>
          <a:extLst>
            <a:ext uri="{909E8E84-426E-40DD-AFC4-6F175D3DCCD1}">
              <a14:hiddenFill xmlns:a14="http://schemas.microsoft.com/office/drawing/2010/main">
                <a:gradFill rotWithShape="0">
                  <a:gsLst>
                    <a:gs pos="0">
                      <a:srgbClr val="8488C4"/>
                    </a:gs>
                    <a:gs pos="53000">
                      <a:srgbClr val="D4DEFF"/>
                    </a:gs>
                    <a:gs pos="83000">
                      <a:srgbClr val="D4DEFF"/>
                    </a:gs>
                    <a:gs pos="100000">
                      <a:srgbClr val="96AB94"/>
                    </a:gs>
                  </a:gsLst>
                  <a:path path="shape">
                    <a:fillToRect l="50000" t="50000" r="50000" b="50000"/>
                  </a:path>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eaLnBrk="1" hangingPunct="1">
              <a:defRPr/>
            </a:pPr>
            <a:r>
              <a:rPr lang="en-US" altLang="en-US" sz="4000" b="1" dirty="0">
                <a:solidFill>
                  <a:schemeClr val="tx2"/>
                </a:solidFill>
                <a:latin typeface="Arial" panose="020B0604020202020204" pitchFamily="34" charset="0"/>
                <a:cs typeface="Arial" panose="020B0604020202020204" pitchFamily="34" charset="0"/>
              </a:rPr>
              <a:t>Pollution Tolerant Organisms</a:t>
            </a:r>
          </a:p>
          <a:p>
            <a:pPr marL="571500" indent="-571500" algn="ctr" eaLnBrk="1" hangingPunct="1">
              <a:buFont typeface="Wingdings" panose="05000000000000000000" pitchFamily="2" charset="2"/>
              <a:buChar char="ü"/>
              <a:defRPr/>
            </a:pPr>
            <a:endParaRPr lang="en-US" altLang="en-US" sz="4000" b="1" dirty="0">
              <a:solidFill>
                <a:schemeClr val="tx2"/>
              </a:solidFill>
              <a:latin typeface="Arial" panose="020B0604020202020204" pitchFamily="34" charset="0"/>
              <a:cs typeface="Arial" panose="020B0604020202020204" pitchFamily="34" charset="0"/>
            </a:endParaRPr>
          </a:p>
          <a:p>
            <a:pPr marL="571500" indent="-571500" algn="ctr" eaLnBrk="1" hangingPunct="1">
              <a:buFont typeface="Wingdings" panose="05000000000000000000" pitchFamily="2" charset="2"/>
              <a:buChar char="ü"/>
              <a:defRPr/>
            </a:pPr>
            <a:r>
              <a:rPr lang="en-US" altLang="en-US" dirty="0">
                <a:solidFill>
                  <a:srgbClr val="0070C0"/>
                </a:solidFill>
                <a:latin typeface="Arial" panose="020B0604020202020204" pitchFamily="34" charset="0"/>
                <a:cs typeface="Arial" panose="020B0604020202020204" pitchFamily="34" charset="0"/>
              </a:rPr>
              <a:t>Require Low Levels of Dissolved Oxygen</a:t>
            </a:r>
            <a:r>
              <a:rPr lang="en-US" altLang="en-US" b="1" dirty="0">
                <a:solidFill>
                  <a:srgbClr val="0070C0"/>
                </a:solidFill>
                <a:latin typeface="Arial" panose="020B0604020202020204" pitchFamily="34" charset="0"/>
                <a:cs typeface="Arial" panose="020B0604020202020204" pitchFamily="34" charset="0"/>
              </a:rPr>
              <a:t> </a:t>
            </a:r>
          </a:p>
          <a:p>
            <a:pPr marL="571500" indent="-571500" algn="ctr" eaLnBrk="1" hangingPunct="1">
              <a:buFont typeface="Wingdings" panose="05000000000000000000" pitchFamily="2" charset="2"/>
              <a:buChar char="ü"/>
              <a:defRPr/>
            </a:pPr>
            <a:endParaRPr lang="en-US" altLang="en-US" b="1" dirty="0">
              <a:solidFill>
                <a:srgbClr val="0070C0"/>
              </a:solidFill>
              <a:latin typeface="Arial" panose="020B0604020202020204" pitchFamily="34" charset="0"/>
              <a:cs typeface="Arial" panose="020B0604020202020204" pitchFamily="34" charset="0"/>
            </a:endParaRPr>
          </a:p>
          <a:p>
            <a:pPr marL="571500" indent="-571500" algn="ctr" eaLnBrk="1" hangingPunct="1">
              <a:buFont typeface="Wingdings" panose="05000000000000000000" pitchFamily="2" charset="2"/>
              <a:buChar char="ü"/>
              <a:defRPr/>
            </a:pPr>
            <a:r>
              <a:rPr lang="en-US" altLang="en-US" dirty="0">
                <a:solidFill>
                  <a:srgbClr val="0070C0"/>
                </a:solidFill>
                <a:latin typeface="Arial" panose="020B0604020202020204" pitchFamily="34" charset="0"/>
                <a:cs typeface="Arial" panose="020B0604020202020204" pitchFamily="34" charset="0"/>
              </a:rPr>
              <a:t>Found in Any Quality Water</a:t>
            </a:r>
          </a:p>
          <a:p>
            <a:pPr algn="ctr" eaLnBrk="1" hangingPunct="1">
              <a:defRPr/>
            </a:pPr>
            <a:br>
              <a:rPr lang="en-US" altLang="en-US" sz="2800" b="1" i="1" dirty="0">
                <a:solidFill>
                  <a:srgbClr val="0070C0"/>
                </a:solidFill>
                <a:effectLst>
                  <a:outerShdw blurRad="38100" dist="38100" dir="2700000" algn="tl">
                    <a:srgbClr val="FFFFFF"/>
                  </a:outerShdw>
                </a:effectLst>
              </a:rPr>
            </a:br>
            <a:endParaRPr lang="en-US" altLang="en-US" sz="2800" i="1" dirty="0">
              <a:solidFill>
                <a:srgbClr val="0070C0"/>
              </a:solidFill>
              <a:effectLst>
                <a:outerShdw blurRad="38100" dist="38100" dir="2700000" algn="tl">
                  <a:srgbClr val="FFFFFF"/>
                </a:outerShdw>
              </a:effectLst>
            </a:endParaRPr>
          </a:p>
        </p:txBody>
      </p:sp>
    </p:spTree>
    <p:extLst>
      <p:ext uri="{BB962C8B-B14F-4D97-AF65-F5344CB8AC3E}">
        <p14:creationId xmlns:p14="http://schemas.microsoft.com/office/powerpoint/2010/main" val="314509180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170161" y="1048384"/>
            <a:ext cx="3644648" cy="2933111"/>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4"/>
          <a:stretch>
            <a:fillRect/>
          </a:stretch>
        </p:blipFill>
        <p:spPr>
          <a:xfrm>
            <a:off x="6992485" y="4183293"/>
            <a:ext cx="1670449" cy="1548518"/>
          </a:xfrm>
          <a:prstGeom prst="rect">
            <a:avLst/>
          </a:prstGeom>
          <a:ln>
            <a:noFill/>
          </a:ln>
          <a:effectLst>
            <a:outerShdw blurRad="292100" dist="139700" dir="2700000" algn="tl" rotWithShape="0">
              <a:srgbClr val="333333">
                <a:alpha val="65000"/>
              </a:srgbClr>
            </a:outerShdw>
          </a:effectLst>
        </p:spPr>
      </p:pic>
      <p:sp>
        <p:nvSpPr>
          <p:cNvPr id="9" name="Rectangle 4">
            <a:extLst>
              <a:ext uri="{FF2B5EF4-FFF2-40B4-BE49-F238E27FC236}">
                <a16:creationId xmlns:a16="http://schemas.microsoft.com/office/drawing/2014/main" id="{C2861114-8324-4EAB-B3BA-A0EF2359FE6E}"/>
              </a:ext>
            </a:extLst>
          </p:cNvPr>
          <p:cNvSpPr>
            <a:spLocks noChangeArrowheads="1"/>
          </p:cNvSpPr>
          <p:nvPr/>
        </p:nvSpPr>
        <p:spPr bwMode="auto">
          <a:xfrm>
            <a:off x="-23001" y="-158409"/>
            <a:ext cx="9167001" cy="954941"/>
          </a:xfrm>
          <a:prstGeom prst="rect">
            <a:avLst/>
          </a:prstGeom>
          <a:noFill/>
          <a:ln>
            <a:noFill/>
          </a:ln>
          <a:effectLst/>
          <a:extLst>
            <a:ext uri="{909E8E84-426E-40DD-AFC4-6F175D3DCCD1}">
              <a14:hiddenFill xmlns:a14="http://schemas.microsoft.com/office/drawing/2010/main">
                <a:gradFill rotWithShape="0">
                  <a:gsLst>
                    <a:gs pos="0">
                      <a:schemeClr val="accent1"/>
                    </a:gs>
                    <a:gs pos="100000">
                      <a:schemeClr val="bg1"/>
                    </a:gs>
                  </a:gsLst>
                  <a:path path="shape">
                    <a:fillToRect l="50000" t="50000" r="50000" b="50000"/>
                  </a:path>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defRPr/>
            </a:pPr>
            <a:r>
              <a:rPr lang="en-US" altLang="en-US" sz="4000" b="1" dirty="0">
                <a:solidFill>
                  <a:schemeClr val="bg1"/>
                </a:solidFill>
                <a:latin typeface="Arial" panose="020B0604020202020204" pitchFamily="34" charset="0"/>
                <a:cs typeface="Arial" panose="020B0604020202020204" pitchFamily="34" charset="0"/>
              </a:rPr>
              <a:t>Midge Fly Larva</a:t>
            </a:r>
          </a:p>
        </p:txBody>
      </p:sp>
      <p:sp>
        <p:nvSpPr>
          <p:cNvPr id="10" name="Similar to Riffle Beetle Larva, Caddisfly Larva, Crane Fly, Worm, Leech">
            <a:extLst>
              <a:ext uri="{FF2B5EF4-FFF2-40B4-BE49-F238E27FC236}">
                <a16:creationId xmlns:a16="http://schemas.microsoft.com/office/drawing/2014/main" id="{9036592F-406E-49E7-B7DE-C793FF5BE547}"/>
              </a:ext>
            </a:extLst>
          </p:cNvPr>
          <p:cNvSpPr txBox="1"/>
          <p:nvPr/>
        </p:nvSpPr>
        <p:spPr>
          <a:xfrm>
            <a:off x="2198299" y="5933610"/>
            <a:ext cx="4724400" cy="7489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2100">
                <a:latin typeface="Helvetica"/>
                <a:ea typeface="Helvetica"/>
                <a:cs typeface="Helvetica"/>
                <a:sym typeface="Helvetica"/>
              </a:defRPr>
            </a:lvl1pPr>
          </a:lstStyle>
          <a:p>
            <a:pPr algn="ctr"/>
            <a:r>
              <a:rPr dirty="0"/>
              <a:t>Similar to Riffle Beetle Larva, Caddisfly Larva, Crane Fly, Worm, Leech</a:t>
            </a:r>
          </a:p>
        </p:txBody>
      </p:sp>
      <p:grpSp>
        <p:nvGrpSpPr>
          <p:cNvPr id="4" name="Group 3">
            <a:extLst>
              <a:ext uri="{FF2B5EF4-FFF2-40B4-BE49-F238E27FC236}">
                <a16:creationId xmlns:a16="http://schemas.microsoft.com/office/drawing/2014/main" id="{411F2417-B471-4FC7-B111-C2703C2C4E20}"/>
              </a:ext>
            </a:extLst>
          </p:cNvPr>
          <p:cNvGrpSpPr/>
          <p:nvPr/>
        </p:nvGrpSpPr>
        <p:grpSpPr>
          <a:xfrm>
            <a:off x="7233399" y="6058779"/>
            <a:ext cx="2063001" cy="723021"/>
            <a:chOff x="7233399" y="6058779"/>
            <a:chExt cx="2063001" cy="723021"/>
          </a:xfrm>
        </p:grpSpPr>
        <p:pic>
          <p:nvPicPr>
            <p:cNvPr id="13" name="Picture 12">
              <a:extLst>
                <a:ext uri="{FF2B5EF4-FFF2-40B4-BE49-F238E27FC236}">
                  <a16:creationId xmlns:a16="http://schemas.microsoft.com/office/drawing/2014/main" id="{E2C74A66-3100-4B8F-8455-3BD01A1CFF2F}"/>
                </a:ext>
              </a:extLst>
            </p:cNvPr>
            <p:cNvPicPr>
              <a:picLocks noChangeAspect="1"/>
            </p:cNvPicPr>
            <p:nvPr/>
          </p:nvPicPr>
          <p:blipFill>
            <a:blip r:embed="rId5">
              <a:clrChange>
                <a:clrFrom>
                  <a:srgbClr val="FFFFFE"/>
                </a:clrFrom>
                <a:clrTo>
                  <a:srgbClr val="FFFFFE">
                    <a:alpha val="0"/>
                  </a:srgbClr>
                </a:clrTo>
              </a:clrChange>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p:blipFill>
          <p:spPr>
            <a:xfrm>
              <a:off x="7233399" y="6058779"/>
              <a:ext cx="2063001" cy="723021"/>
            </a:xfrm>
            <a:prstGeom prst="rect">
              <a:avLst/>
            </a:prstGeom>
          </p:spPr>
        </p:pic>
        <p:sp>
          <p:nvSpPr>
            <p:cNvPr id="14" name="Rectangle 13">
              <a:extLst>
                <a:ext uri="{FF2B5EF4-FFF2-40B4-BE49-F238E27FC236}">
                  <a16:creationId xmlns:a16="http://schemas.microsoft.com/office/drawing/2014/main" id="{9618D0FC-EC59-4D1D-9C6A-5FDFBE37DA01}"/>
                </a:ext>
              </a:extLst>
            </p:cNvPr>
            <p:cNvSpPr/>
            <p:nvPr/>
          </p:nvSpPr>
          <p:spPr>
            <a:xfrm>
              <a:off x="7368376" y="6097758"/>
              <a:ext cx="1668265" cy="584775"/>
            </a:xfrm>
            <a:prstGeom prst="rect">
              <a:avLst/>
            </a:prstGeom>
          </p:spPr>
          <p:txBody>
            <a:bodyPr wrap="square">
              <a:spAutoFit/>
            </a:bodyPr>
            <a:lstStyle/>
            <a:p>
              <a:pPr algn="ctr"/>
              <a:r>
                <a:rPr lang="en-US" sz="1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Black" panose="020B0A04020102020204" pitchFamily="34" charset="0"/>
                </a:rPr>
                <a:t>POLLUTION</a:t>
              </a:r>
            </a:p>
            <a:p>
              <a:pPr algn="ctr"/>
              <a:r>
                <a:rPr lang="en-US" sz="1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Black" panose="020B0A04020102020204" pitchFamily="34" charset="0"/>
                </a:rPr>
                <a:t>TOLERANT</a:t>
              </a:r>
            </a:p>
          </p:txBody>
        </p:sp>
      </p:grpSp>
      <p:sp>
        <p:nvSpPr>
          <p:cNvPr id="15" name="Text Box 9">
            <a:extLst>
              <a:ext uri="{FF2B5EF4-FFF2-40B4-BE49-F238E27FC236}">
                <a16:creationId xmlns:a16="http://schemas.microsoft.com/office/drawing/2014/main" id="{BACAB3DD-866F-4560-A289-0FFCB2F5CCE4}"/>
              </a:ext>
            </a:extLst>
          </p:cNvPr>
          <p:cNvSpPr txBox="1">
            <a:spLocks noChangeArrowheads="1"/>
          </p:cNvSpPr>
          <p:nvPr/>
        </p:nvSpPr>
        <p:spPr bwMode="auto">
          <a:xfrm>
            <a:off x="237754" y="1075876"/>
            <a:ext cx="4943846" cy="293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57200" indent="-457200" eaLnBrk="1" hangingPunct="1">
              <a:lnSpc>
                <a:spcPct val="90000"/>
              </a:lnSpc>
              <a:spcBef>
                <a:spcPct val="20000"/>
              </a:spcBef>
              <a:buFont typeface="Arial" panose="020B0604020202020204" pitchFamily="34" charset="0"/>
              <a:buChar char="•"/>
              <a:defRPr/>
            </a:pPr>
            <a:r>
              <a:rPr lang="en-US" sz="2600" dirty="0">
                <a:solidFill>
                  <a:schemeClr val="tx2"/>
                </a:solidFill>
              </a:rPr>
              <a:t>Up to ½ inch</a:t>
            </a:r>
          </a:p>
          <a:p>
            <a:pPr marL="457200" indent="-457200" eaLnBrk="1" hangingPunct="1">
              <a:lnSpc>
                <a:spcPct val="90000"/>
              </a:lnSpc>
              <a:spcBef>
                <a:spcPct val="20000"/>
              </a:spcBef>
              <a:buFont typeface="Arial" panose="020B0604020202020204" pitchFamily="34" charset="0"/>
              <a:buChar char="•"/>
              <a:defRPr/>
            </a:pPr>
            <a:r>
              <a:rPr lang="en-US" sz="2600" dirty="0">
                <a:solidFill>
                  <a:schemeClr val="tx2"/>
                </a:solidFill>
              </a:rPr>
              <a:t>Body small, cylindrical and curved</a:t>
            </a:r>
          </a:p>
          <a:p>
            <a:pPr marL="457200" indent="-457200" eaLnBrk="1" hangingPunct="1">
              <a:lnSpc>
                <a:spcPct val="90000"/>
              </a:lnSpc>
              <a:spcBef>
                <a:spcPct val="20000"/>
              </a:spcBef>
              <a:buFont typeface="Arial" panose="020B0604020202020204" pitchFamily="34" charset="0"/>
              <a:buChar char="•"/>
              <a:defRPr/>
            </a:pPr>
            <a:r>
              <a:rPr lang="en-US" sz="2600" dirty="0">
                <a:solidFill>
                  <a:schemeClr val="tx2"/>
                </a:solidFill>
              </a:rPr>
              <a:t>Variety of colors</a:t>
            </a:r>
          </a:p>
          <a:p>
            <a:pPr marL="457200" indent="-457200" eaLnBrk="1" hangingPunct="1">
              <a:lnSpc>
                <a:spcPct val="90000"/>
              </a:lnSpc>
              <a:spcBef>
                <a:spcPct val="20000"/>
              </a:spcBef>
              <a:buFont typeface="Arial" panose="020B0604020202020204" pitchFamily="34" charset="0"/>
              <a:buChar char="•"/>
              <a:defRPr/>
            </a:pPr>
            <a:r>
              <a:rPr lang="en-US" sz="2600" dirty="0">
                <a:solidFill>
                  <a:schemeClr val="tx2"/>
                </a:solidFill>
              </a:rPr>
              <a:t>Two small prolegs under head and at end of abdomen</a:t>
            </a:r>
          </a:p>
          <a:p>
            <a:pPr marL="457200" indent="-457200" eaLnBrk="1" hangingPunct="1">
              <a:lnSpc>
                <a:spcPct val="90000"/>
              </a:lnSpc>
              <a:spcBef>
                <a:spcPct val="20000"/>
              </a:spcBef>
              <a:buFont typeface="Arial" panose="020B0604020202020204" pitchFamily="34" charset="0"/>
              <a:buChar char="•"/>
              <a:defRPr/>
            </a:pPr>
            <a:endParaRPr lang="en-US" sz="2600" dirty="0">
              <a:solidFill>
                <a:schemeClr val="tx2"/>
              </a:solidFill>
            </a:endParaRPr>
          </a:p>
        </p:txBody>
      </p:sp>
      <p:pic>
        <p:nvPicPr>
          <p:cNvPr id="6" name="Picture 5" descr="A picture containing food, indoor, water, white&#10;&#10;Description automatically generated">
            <a:extLst>
              <a:ext uri="{FF2B5EF4-FFF2-40B4-BE49-F238E27FC236}">
                <a16:creationId xmlns:a16="http://schemas.microsoft.com/office/drawing/2014/main" id="{D526F733-3AD2-4988-BDA3-6DE6D6816E0A}"/>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Effect>
                      <a14:colorTemperature colorTemp="7200"/>
                    </a14:imgEffect>
                    <a14:imgEffect>
                      <a14:brightnessContrast contrast="40000"/>
                    </a14:imgEffect>
                  </a14:imgLayer>
                </a14:imgProps>
              </a:ext>
              <a:ext uri="{28A0092B-C50C-407E-A947-70E740481C1C}">
                <a14:useLocalDpi xmlns:a14="http://schemas.microsoft.com/office/drawing/2010/main" val="0"/>
              </a:ext>
            </a:extLst>
          </a:blip>
          <a:srcRect l="10802" t="13402" r="10739" b="9984"/>
          <a:stretch/>
        </p:blipFill>
        <p:spPr>
          <a:xfrm>
            <a:off x="752292" y="3716770"/>
            <a:ext cx="3733801" cy="205074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163354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086600" y="990600"/>
            <a:ext cx="1771650" cy="2362200"/>
          </a:xfrm>
          <a:prstGeom prst="rect">
            <a:avLst/>
          </a:prstGeom>
          <a:ln>
            <a:noFill/>
          </a:ln>
          <a:effectLst>
            <a:outerShdw blurRad="292100" dist="139700" dir="2700000" algn="tl" rotWithShape="0">
              <a:srgbClr val="333333">
                <a:alpha val="65000"/>
              </a:srgbClr>
            </a:outerShdw>
          </a:effectLst>
        </p:spPr>
      </p:pic>
      <p:sp>
        <p:nvSpPr>
          <p:cNvPr id="6" name="Rectangle 4">
            <a:extLst>
              <a:ext uri="{FF2B5EF4-FFF2-40B4-BE49-F238E27FC236}">
                <a16:creationId xmlns:a16="http://schemas.microsoft.com/office/drawing/2014/main" id="{E82EA5D4-48CA-44DB-A4CB-A1D61AC3ABD2}"/>
              </a:ext>
            </a:extLst>
          </p:cNvPr>
          <p:cNvSpPr>
            <a:spLocks noChangeArrowheads="1"/>
          </p:cNvSpPr>
          <p:nvPr/>
        </p:nvSpPr>
        <p:spPr bwMode="auto">
          <a:xfrm>
            <a:off x="-23001" y="-158409"/>
            <a:ext cx="10538601" cy="954941"/>
          </a:xfrm>
          <a:prstGeom prst="rect">
            <a:avLst/>
          </a:prstGeom>
          <a:noFill/>
          <a:ln>
            <a:noFill/>
          </a:ln>
          <a:effectLst/>
          <a:extLst>
            <a:ext uri="{909E8E84-426E-40DD-AFC4-6F175D3DCCD1}">
              <a14:hiddenFill xmlns:a14="http://schemas.microsoft.com/office/drawing/2010/main">
                <a:gradFill rotWithShape="0">
                  <a:gsLst>
                    <a:gs pos="0">
                      <a:schemeClr val="accent1"/>
                    </a:gs>
                    <a:gs pos="100000">
                      <a:schemeClr val="bg1"/>
                    </a:gs>
                  </a:gsLst>
                  <a:path path="shape">
                    <a:fillToRect l="50000" t="50000" r="50000" b="50000"/>
                  </a:path>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defRPr/>
            </a:pPr>
            <a:r>
              <a:rPr lang="en-US" altLang="en-US" sz="4000" b="1" dirty="0">
                <a:solidFill>
                  <a:schemeClr val="bg1"/>
                </a:solidFill>
                <a:latin typeface="Arial" panose="020B0604020202020204" pitchFamily="34" charset="0"/>
                <a:cs typeface="Arial" panose="020B0604020202020204" pitchFamily="34" charset="0"/>
              </a:rPr>
              <a:t>WHY MONITOR MACROS?</a:t>
            </a:r>
          </a:p>
        </p:txBody>
      </p:sp>
      <p:pic>
        <p:nvPicPr>
          <p:cNvPr id="8" name="Picture 7" descr="A picture containing food&#10;&#10;Description automatically generated">
            <a:extLst>
              <a:ext uri="{FF2B5EF4-FFF2-40B4-BE49-F238E27FC236}">
                <a16:creationId xmlns:a16="http://schemas.microsoft.com/office/drawing/2014/main" id="{57FD7A8D-9737-493C-8FEC-7578917FCD62}"/>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l="4299"/>
          <a:stretch/>
        </p:blipFill>
        <p:spPr>
          <a:xfrm rot="5400000">
            <a:off x="-489909" y="1728159"/>
            <a:ext cx="3208668" cy="1885950"/>
          </a:xfrm>
          <a:prstGeom prst="rect">
            <a:avLst/>
          </a:prstGeom>
          <a:ln>
            <a:noFill/>
          </a:ln>
          <a:effectLst>
            <a:outerShdw blurRad="292100" dist="139700" dir="2700000" algn="tl" rotWithShape="0">
              <a:srgbClr val="333333">
                <a:alpha val="65000"/>
              </a:srgbClr>
            </a:outerShdw>
          </a:effectLst>
        </p:spPr>
      </p:pic>
      <p:pic>
        <p:nvPicPr>
          <p:cNvPr id="10" name="Picture 9" descr="A group of people in a forest&#10;&#10;Description automatically generated">
            <a:extLst>
              <a:ext uri="{FF2B5EF4-FFF2-40B4-BE49-F238E27FC236}">
                <a16:creationId xmlns:a16="http://schemas.microsoft.com/office/drawing/2014/main" id="{3FDB0738-0327-4462-87C4-2232BCFA223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86599" y="3610969"/>
            <a:ext cx="1724276" cy="2299035"/>
          </a:xfrm>
          <a:prstGeom prst="rect">
            <a:avLst/>
          </a:prstGeom>
          <a:ln>
            <a:noFill/>
          </a:ln>
          <a:effectLst>
            <a:outerShdw blurRad="292100" dist="139700" dir="2700000" algn="tl" rotWithShape="0">
              <a:srgbClr val="333333">
                <a:alpha val="65000"/>
              </a:srgbClr>
            </a:outerShdw>
          </a:effectLst>
        </p:spPr>
      </p:pic>
      <p:pic>
        <p:nvPicPr>
          <p:cNvPr id="12" name="Picture 11" descr="A picture containing person, outdoor, man, group&#10;&#10;Description automatically generated">
            <a:extLst>
              <a:ext uri="{FF2B5EF4-FFF2-40B4-BE49-F238E27FC236}">
                <a16:creationId xmlns:a16="http://schemas.microsoft.com/office/drawing/2014/main" id="{4161DACD-FCE7-444E-9607-57C7C569D613}"/>
              </a:ext>
            </a:extLst>
          </p:cNvPr>
          <p:cNvPicPr>
            <a:picLocks noChangeAspect="1"/>
          </p:cNvPicPr>
          <p:nvPr/>
        </p:nvPicPr>
        <p:blipFill>
          <a:blip r:embed="rId8" cstate="print">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71450" y="4441287"/>
            <a:ext cx="1900843" cy="1426113"/>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78DB1D18-3597-BD02-5144-802A50B8C4AB}"/>
              </a:ext>
            </a:extLst>
          </p:cNvPr>
          <p:cNvPicPr>
            <a:picLocks noChangeAspect="1"/>
          </p:cNvPicPr>
          <p:nvPr/>
        </p:nvPicPr>
        <p:blipFill>
          <a:blip r:embed="rId10"/>
          <a:stretch>
            <a:fillRect/>
          </a:stretch>
        </p:blipFill>
        <p:spPr>
          <a:xfrm>
            <a:off x="2217246" y="796532"/>
            <a:ext cx="4709507" cy="5841757"/>
          </a:xfrm>
          <a:prstGeom prst="rect">
            <a:avLst/>
          </a:prstGeom>
        </p:spPr>
      </p:pic>
    </p:spTree>
    <p:extLst>
      <p:ext uri="{BB962C8B-B14F-4D97-AF65-F5344CB8AC3E}">
        <p14:creationId xmlns:p14="http://schemas.microsoft.com/office/powerpoint/2010/main" val="96144260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3" action="ppaction://hlinkfile"/>
          </p:cNvPr>
          <p:cNvPicPr>
            <a:picLocks noChangeAspect="1"/>
          </p:cNvPicPr>
          <p:nvPr/>
        </p:nvPicPr>
        <p:blipFill>
          <a:blip r:embed="rId4"/>
          <a:stretch>
            <a:fillRect/>
          </a:stretch>
        </p:blipFill>
        <p:spPr>
          <a:xfrm>
            <a:off x="660583" y="2669395"/>
            <a:ext cx="3899916" cy="2857895"/>
          </a:xfrm>
          <a:prstGeom prst="rect">
            <a:avLst/>
          </a:prstGeom>
          <a:ln>
            <a:noFill/>
          </a:ln>
          <a:effectLst>
            <a:outerShdw blurRad="292100" dist="139700" dir="2700000" algn="tl" rotWithShape="0">
              <a:srgbClr val="333333">
                <a:alpha val="65000"/>
              </a:srgbClr>
            </a:outerShdw>
          </a:effectLst>
        </p:spPr>
      </p:pic>
      <p:sp>
        <p:nvSpPr>
          <p:cNvPr id="10" name="Rectangle 4">
            <a:extLst>
              <a:ext uri="{FF2B5EF4-FFF2-40B4-BE49-F238E27FC236}">
                <a16:creationId xmlns:a16="http://schemas.microsoft.com/office/drawing/2014/main" id="{EB768AEE-1CF1-4272-BBE8-EE1E327A27A4}"/>
              </a:ext>
            </a:extLst>
          </p:cNvPr>
          <p:cNvSpPr>
            <a:spLocks noChangeArrowheads="1"/>
          </p:cNvSpPr>
          <p:nvPr/>
        </p:nvSpPr>
        <p:spPr bwMode="auto">
          <a:xfrm>
            <a:off x="-23001" y="-158409"/>
            <a:ext cx="9167001" cy="954941"/>
          </a:xfrm>
          <a:prstGeom prst="rect">
            <a:avLst/>
          </a:prstGeom>
          <a:noFill/>
          <a:ln>
            <a:noFill/>
          </a:ln>
          <a:effectLst/>
          <a:extLst>
            <a:ext uri="{909E8E84-426E-40DD-AFC4-6F175D3DCCD1}">
              <a14:hiddenFill xmlns:a14="http://schemas.microsoft.com/office/drawing/2010/main">
                <a:gradFill rotWithShape="0">
                  <a:gsLst>
                    <a:gs pos="0">
                      <a:schemeClr val="accent1"/>
                    </a:gs>
                    <a:gs pos="100000">
                      <a:schemeClr val="bg1"/>
                    </a:gs>
                  </a:gsLst>
                  <a:path path="shape">
                    <a:fillToRect l="50000" t="50000" r="50000" b="50000"/>
                  </a:path>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defRPr/>
            </a:pPr>
            <a:r>
              <a:rPr lang="en-US" altLang="en-US" sz="4000" b="1" dirty="0">
                <a:solidFill>
                  <a:schemeClr val="bg1"/>
                </a:solidFill>
                <a:latin typeface="Arial" panose="020B0604020202020204" pitchFamily="34" charset="0"/>
                <a:cs typeface="Arial" panose="020B0604020202020204" pitchFamily="34" charset="0"/>
              </a:rPr>
              <a:t>Blackfly Larva</a:t>
            </a:r>
          </a:p>
        </p:txBody>
      </p:sp>
      <p:grpSp>
        <p:nvGrpSpPr>
          <p:cNvPr id="14" name="Group 13">
            <a:extLst>
              <a:ext uri="{FF2B5EF4-FFF2-40B4-BE49-F238E27FC236}">
                <a16:creationId xmlns:a16="http://schemas.microsoft.com/office/drawing/2014/main" id="{0F77DCD5-2EA3-4557-8C62-E86992581AFF}"/>
              </a:ext>
            </a:extLst>
          </p:cNvPr>
          <p:cNvGrpSpPr/>
          <p:nvPr/>
        </p:nvGrpSpPr>
        <p:grpSpPr>
          <a:xfrm>
            <a:off x="7233399" y="6058779"/>
            <a:ext cx="2063001" cy="723021"/>
            <a:chOff x="7233399" y="6058779"/>
            <a:chExt cx="2063001" cy="723021"/>
          </a:xfrm>
        </p:grpSpPr>
        <p:pic>
          <p:nvPicPr>
            <p:cNvPr id="15" name="Picture 14">
              <a:extLst>
                <a:ext uri="{FF2B5EF4-FFF2-40B4-BE49-F238E27FC236}">
                  <a16:creationId xmlns:a16="http://schemas.microsoft.com/office/drawing/2014/main" id="{B5733C7E-3217-43C0-B1C1-2196ABF062C5}"/>
                </a:ext>
              </a:extLst>
            </p:cNvPr>
            <p:cNvPicPr>
              <a:picLocks noChangeAspect="1"/>
            </p:cNvPicPr>
            <p:nvPr/>
          </p:nvPicPr>
          <p:blipFill>
            <a:blip r:embed="rId5">
              <a:clrChange>
                <a:clrFrom>
                  <a:srgbClr val="FFFFFE"/>
                </a:clrFrom>
                <a:clrTo>
                  <a:srgbClr val="FFFFFE">
                    <a:alpha val="0"/>
                  </a:srgbClr>
                </a:clrTo>
              </a:clrChange>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p:blipFill>
          <p:spPr>
            <a:xfrm>
              <a:off x="7233399" y="6058779"/>
              <a:ext cx="2063001" cy="723021"/>
            </a:xfrm>
            <a:prstGeom prst="rect">
              <a:avLst/>
            </a:prstGeom>
          </p:spPr>
        </p:pic>
        <p:sp>
          <p:nvSpPr>
            <p:cNvPr id="16" name="Rectangle 15">
              <a:extLst>
                <a:ext uri="{FF2B5EF4-FFF2-40B4-BE49-F238E27FC236}">
                  <a16:creationId xmlns:a16="http://schemas.microsoft.com/office/drawing/2014/main" id="{B316B641-729E-4011-AB3B-A44A34F11E8F}"/>
                </a:ext>
              </a:extLst>
            </p:cNvPr>
            <p:cNvSpPr/>
            <p:nvPr/>
          </p:nvSpPr>
          <p:spPr>
            <a:xfrm>
              <a:off x="7368376" y="6097758"/>
              <a:ext cx="1668265" cy="584775"/>
            </a:xfrm>
            <a:prstGeom prst="rect">
              <a:avLst/>
            </a:prstGeom>
          </p:spPr>
          <p:txBody>
            <a:bodyPr wrap="square">
              <a:spAutoFit/>
            </a:bodyPr>
            <a:lstStyle/>
            <a:p>
              <a:pPr algn="ctr"/>
              <a:r>
                <a:rPr lang="en-US" sz="1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Black" panose="020B0A04020102020204" pitchFamily="34" charset="0"/>
                </a:rPr>
                <a:t>POLLUTION</a:t>
              </a:r>
            </a:p>
            <a:p>
              <a:pPr algn="ctr"/>
              <a:r>
                <a:rPr lang="en-US" sz="1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Black" panose="020B0A04020102020204" pitchFamily="34" charset="0"/>
                </a:rPr>
                <a:t>TOLERANT</a:t>
              </a:r>
            </a:p>
          </p:txBody>
        </p:sp>
      </p:grpSp>
      <p:sp>
        <p:nvSpPr>
          <p:cNvPr id="17" name="Similar to Riffle Beetle Larva, Caddisfly Larva, Crane Fly, Worm">
            <a:extLst>
              <a:ext uri="{FF2B5EF4-FFF2-40B4-BE49-F238E27FC236}">
                <a16:creationId xmlns:a16="http://schemas.microsoft.com/office/drawing/2014/main" id="{A011E2C5-E77F-4798-A7E7-2C2DA4E99371}"/>
              </a:ext>
            </a:extLst>
          </p:cNvPr>
          <p:cNvSpPr txBox="1"/>
          <p:nvPr/>
        </p:nvSpPr>
        <p:spPr>
          <a:xfrm>
            <a:off x="2193243" y="5963535"/>
            <a:ext cx="4757515" cy="7489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2100">
                <a:latin typeface="Helvetica"/>
                <a:ea typeface="Helvetica"/>
                <a:cs typeface="Helvetica"/>
                <a:sym typeface="Helvetica"/>
              </a:defRPr>
            </a:lvl1pPr>
          </a:lstStyle>
          <a:p>
            <a:pPr algn="ctr"/>
            <a:r>
              <a:rPr dirty="0"/>
              <a:t>Similar to Riffle Beetle Larva, Caddisfly Larva, Crane Fly, Worm</a:t>
            </a:r>
          </a:p>
        </p:txBody>
      </p:sp>
      <p:pic>
        <p:nvPicPr>
          <p:cNvPr id="18" name="diptera.simuliidae.prosimulium.dorsal[CLEAN]_10.png" descr="diptera.simuliidae.prosimulium.dorsal[CLEAN]_10.png">
            <a:extLst>
              <a:ext uri="{FF2B5EF4-FFF2-40B4-BE49-F238E27FC236}">
                <a16:creationId xmlns:a16="http://schemas.microsoft.com/office/drawing/2014/main" id="{3C7A910E-F004-466F-9D50-6D2AFED84C4B}"/>
              </a:ext>
            </a:extLst>
          </p:cNvPr>
          <p:cNvPicPr>
            <a:picLocks noChangeAspect="1"/>
          </p:cNvPicPr>
          <p:nvPr/>
        </p:nvPicPr>
        <p:blipFill>
          <a:blip r:embed="rId7"/>
          <a:stretch>
            <a:fillRect/>
          </a:stretch>
        </p:blipFill>
        <p:spPr>
          <a:xfrm rot="6537743">
            <a:off x="3822293" y="2286398"/>
            <a:ext cx="6225417" cy="2378875"/>
          </a:xfrm>
          <a:prstGeom prst="rect">
            <a:avLst/>
          </a:prstGeom>
          <a:ln w="12700">
            <a:miter lim="400000"/>
          </a:ln>
        </p:spPr>
      </p:pic>
      <p:sp>
        <p:nvSpPr>
          <p:cNvPr id="19" name="Text Box 9">
            <a:extLst>
              <a:ext uri="{FF2B5EF4-FFF2-40B4-BE49-F238E27FC236}">
                <a16:creationId xmlns:a16="http://schemas.microsoft.com/office/drawing/2014/main" id="{FA9900FD-F30A-4579-8665-32EF674DCDBE}"/>
              </a:ext>
            </a:extLst>
          </p:cNvPr>
          <p:cNvSpPr txBox="1">
            <a:spLocks noChangeArrowheads="1"/>
          </p:cNvSpPr>
          <p:nvPr/>
        </p:nvSpPr>
        <p:spPr bwMode="auto">
          <a:xfrm>
            <a:off x="237754" y="1075876"/>
            <a:ext cx="4943846" cy="1332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57200" indent="-457200" eaLnBrk="1" hangingPunct="1">
              <a:lnSpc>
                <a:spcPct val="90000"/>
              </a:lnSpc>
              <a:spcBef>
                <a:spcPct val="20000"/>
              </a:spcBef>
              <a:buFont typeface="Arial" panose="020B0604020202020204" pitchFamily="34" charset="0"/>
              <a:buChar char="•"/>
              <a:defRPr/>
            </a:pPr>
            <a:r>
              <a:rPr lang="en-US" sz="2600" dirty="0">
                <a:solidFill>
                  <a:schemeClr val="tx2"/>
                </a:solidFill>
              </a:rPr>
              <a:t>Up to ½ inch</a:t>
            </a:r>
          </a:p>
          <a:p>
            <a:pPr marL="457200" indent="-457200" eaLnBrk="1" hangingPunct="1">
              <a:lnSpc>
                <a:spcPct val="90000"/>
              </a:lnSpc>
              <a:spcBef>
                <a:spcPct val="20000"/>
              </a:spcBef>
              <a:buFont typeface="Arial" panose="020B0604020202020204" pitchFamily="34" charset="0"/>
              <a:buChar char="•"/>
              <a:defRPr/>
            </a:pPr>
            <a:r>
              <a:rPr lang="en-US" sz="2600" dirty="0">
                <a:solidFill>
                  <a:schemeClr val="tx2"/>
                </a:solidFill>
              </a:rPr>
              <a:t>Bowling pin shape</a:t>
            </a:r>
          </a:p>
          <a:p>
            <a:pPr marL="457200" indent="-457200" eaLnBrk="1" hangingPunct="1">
              <a:lnSpc>
                <a:spcPct val="90000"/>
              </a:lnSpc>
              <a:spcBef>
                <a:spcPct val="20000"/>
              </a:spcBef>
              <a:buFont typeface="Arial" panose="020B0604020202020204" pitchFamily="34" charset="0"/>
              <a:buChar char="•"/>
              <a:defRPr/>
            </a:pPr>
            <a:r>
              <a:rPr lang="en-US" sz="2600" dirty="0">
                <a:solidFill>
                  <a:schemeClr val="tx2"/>
                </a:solidFill>
              </a:rPr>
              <a:t>Sticks to surfaces</a:t>
            </a:r>
          </a:p>
        </p:txBody>
      </p:sp>
    </p:spTree>
    <p:extLst>
      <p:ext uri="{BB962C8B-B14F-4D97-AF65-F5344CB8AC3E}">
        <p14:creationId xmlns:p14="http://schemas.microsoft.com/office/powerpoint/2010/main" val="265793742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19025" y="3200400"/>
            <a:ext cx="2062018" cy="2251855"/>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4"/>
          <a:stretch>
            <a:fillRect/>
          </a:stretch>
        </p:blipFill>
        <p:spPr>
          <a:xfrm>
            <a:off x="3239342" y="3200400"/>
            <a:ext cx="1515219" cy="2402006"/>
          </a:xfrm>
          <a:prstGeom prst="rect">
            <a:avLst/>
          </a:prstGeom>
          <a:ln>
            <a:noFill/>
          </a:ln>
          <a:effectLst>
            <a:outerShdw blurRad="292100" dist="139700" dir="2700000" algn="tl" rotWithShape="0">
              <a:srgbClr val="333333">
                <a:alpha val="65000"/>
              </a:srgbClr>
            </a:outerShdw>
          </a:effectLst>
        </p:spPr>
      </p:pic>
      <p:sp>
        <p:nvSpPr>
          <p:cNvPr id="4" name="Rectangle 3">
            <a:extLst>
              <a:ext uri="{FF2B5EF4-FFF2-40B4-BE49-F238E27FC236}">
                <a16:creationId xmlns:a16="http://schemas.microsoft.com/office/drawing/2014/main" id="{D3C70178-DC1F-46BD-8E1E-81CAF9CCC845}"/>
              </a:ext>
            </a:extLst>
          </p:cNvPr>
          <p:cNvSpPr/>
          <p:nvPr/>
        </p:nvSpPr>
        <p:spPr>
          <a:xfrm>
            <a:off x="2602359" y="6776668"/>
            <a:ext cx="4572000" cy="646331"/>
          </a:xfrm>
          <a:prstGeom prst="rect">
            <a:avLst/>
          </a:prstGeom>
        </p:spPr>
        <p:txBody>
          <a:bodyPr>
            <a:spAutoFit/>
          </a:bodyPr>
          <a:lstStyle/>
          <a:p>
            <a:r>
              <a:rPr lang="en-US" dirty="0"/>
              <a:t>https://youtu.be/eogMqmus6Qw?list=PLrmuh958ChiYW8rl8-i6jmuYncr7LHb7j</a:t>
            </a:r>
          </a:p>
        </p:txBody>
      </p:sp>
      <p:sp>
        <p:nvSpPr>
          <p:cNvPr id="10" name="Rectangle 4">
            <a:extLst>
              <a:ext uri="{FF2B5EF4-FFF2-40B4-BE49-F238E27FC236}">
                <a16:creationId xmlns:a16="http://schemas.microsoft.com/office/drawing/2014/main" id="{A46D5154-0A6B-4571-85D0-69D670A86F98}"/>
              </a:ext>
            </a:extLst>
          </p:cNvPr>
          <p:cNvSpPr>
            <a:spLocks noChangeArrowheads="1"/>
          </p:cNvSpPr>
          <p:nvPr/>
        </p:nvSpPr>
        <p:spPr bwMode="auto">
          <a:xfrm>
            <a:off x="-23001" y="-158409"/>
            <a:ext cx="9167001" cy="954941"/>
          </a:xfrm>
          <a:prstGeom prst="rect">
            <a:avLst/>
          </a:prstGeom>
          <a:noFill/>
          <a:ln>
            <a:noFill/>
          </a:ln>
          <a:effectLst/>
          <a:extLst>
            <a:ext uri="{909E8E84-426E-40DD-AFC4-6F175D3DCCD1}">
              <a14:hiddenFill xmlns:a14="http://schemas.microsoft.com/office/drawing/2010/main">
                <a:gradFill rotWithShape="0">
                  <a:gsLst>
                    <a:gs pos="0">
                      <a:schemeClr val="accent1"/>
                    </a:gs>
                    <a:gs pos="100000">
                      <a:schemeClr val="bg1"/>
                    </a:gs>
                  </a:gsLst>
                  <a:path path="shape">
                    <a:fillToRect l="50000" t="50000" r="50000" b="50000"/>
                  </a:path>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defRPr/>
            </a:pPr>
            <a:r>
              <a:rPr lang="en-US" altLang="en-US" sz="4000" b="1" dirty="0">
                <a:solidFill>
                  <a:schemeClr val="bg1"/>
                </a:solidFill>
                <a:latin typeface="Arial" panose="020B0604020202020204" pitchFamily="34" charset="0"/>
                <a:cs typeface="Arial" panose="020B0604020202020204" pitchFamily="34" charset="0"/>
              </a:rPr>
              <a:t>Leech</a:t>
            </a:r>
          </a:p>
        </p:txBody>
      </p:sp>
      <p:grpSp>
        <p:nvGrpSpPr>
          <p:cNvPr id="11" name="Group 10">
            <a:extLst>
              <a:ext uri="{FF2B5EF4-FFF2-40B4-BE49-F238E27FC236}">
                <a16:creationId xmlns:a16="http://schemas.microsoft.com/office/drawing/2014/main" id="{C70BC694-A036-43E0-9A0C-AE74EA6EF408}"/>
              </a:ext>
            </a:extLst>
          </p:cNvPr>
          <p:cNvGrpSpPr/>
          <p:nvPr/>
        </p:nvGrpSpPr>
        <p:grpSpPr>
          <a:xfrm>
            <a:off x="7233399" y="6058779"/>
            <a:ext cx="2063001" cy="723021"/>
            <a:chOff x="7233399" y="6058779"/>
            <a:chExt cx="2063001" cy="723021"/>
          </a:xfrm>
        </p:grpSpPr>
        <p:pic>
          <p:nvPicPr>
            <p:cNvPr id="12" name="Picture 11">
              <a:extLst>
                <a:ext uri="{FF2B5EF4-FFF2-40B4-BE49-F238E27FC236}">
                  <a16:creationId xmlns:a16="http://schemas.microsoft.com/office/drawing/2014/main" id="{0599F4F0-8D00-448E-A80B-DF4B7C77C494}"/>
                </a:ext>
              </a:extLst>
            </p:cNvPr>
            <p:cNvPicPr>
              <a:picLocks noChangeAspect="1"/>
            </p:cNvPicPr>
            <p:nvPr/>
          </p:nvPicPr>
          <p:blipFill>
            <a:blip r:embed="rId5">
              <a:clrChange>
                <a:clrFrom>
                  <a:srgbClr val="FFFFFE"/>
                </a:clrFrom>
                <a:clrTo>
                  <a:srgbClr val="FFFFFE">
                    <a:alpha val="0"/>
                  </a:srgbClr>
                </a:clrTo>
              </a:clrChange>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p:blipFill>
          <p:spPr>
            <a:xfrm>
              <a:off x="7233399" y="6058779"/>
              <a:ext cx="2063001" cy="723021"/>
            </a:xfrm>
            <a:prstGeom prst="rect">
              <a:avLst/>
            </a:prstGeom>
          </p:spPr>
        </p:pic>
        <p:sp>
          <p:nvSpPr>
            <p:cNvPr id="13" name="Rectangle 12">
              <a:extLst>
                <a:ext uri="{FF2B5EF4-FFF2-40B4-BE49-F238E27FC236}">
                  <a16:creationId xmlns:a16="http://schemas.microsoft.com/office/drawing/2014/main" id="{36687B70-0F48-432E-9F23-B7E4CA81C789}"/>
                </a:ext>
              </a:extLst>
            </p:cNvPr>
            <p:cNvSpPr/>
            <p:nvPr/>
          </p:nvSpPr>
          <p:spPr>
            <a:xfrm>
              <a:off x="7368376" y="6097758"/>
              <a:ext cx="1668265" cy="584775"/>
            </a:xfrm>
            <a:prstGeom prst="rect">
              <a:avLst/>
            </a:prstGeom>
          </p:spPr>
          <p:txBody>
            <a:bodyPr wrap="square">
              <a:spAutoFit/>
            </a:bodyPr>
            <a:lstStyle/>
            <a:p>
              <a:pPr algn="ctr"/>
              <a:r>
                <a:rPr lang="en-US" sz="1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Black" panose="020B0A04020102020204" pitchFamily="34" charset="0"/>
                </a:rPr>
                <a:t>POLLUTION</a:t>
              </a:r>
            </a:p>
            <a:p>
              <a:pPr algn="ctr"/>
              <a:r>
                <a:rPr lang="en-US" sz="1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Black" panose="020B0A04020102020204" pitchFamily="34" charset="0"/>
                </a:rPr>
                <a:t>TOLERANT</a:t>
              </a:r>
            </a:p>
          </p:txBody>
        </p:sp>
      </p:grpSp>
      <p:pic>
        <p:nvPicPr>
          <p:cNvPr id="5" name="Picture 4">
            <a:extLst>
              <a:ext uri="{FF2B5EF4-FFF2-40B4-BE49-F238E27FC236}">
                <a16:creationId xmlns:a16="http://schemas.microsoft.com/office/drawing/2014/main" id="{628E30BD-4BE7-4B69-B6A8-749BC0DD24BD}"/>
              </a:ext>
            </a:extLst>
          </p:cNvPr>
          <p:cNvPicPr>
            <a:picLocks noChangeAspect="1"/>
          </p:cNvPicPr>
          <p:nvPr/>
        </p:nvPicPr>
        <p:blipFill>
          <a:blip r:embed="rId7"/>
          <a:stretch>
            <a:fillRect/>
          </a:stretch>
        </p:blipFill>
        <p:spPr>
          <a:xfrm>
            <a:off x="4849948" y="483015"/>
            <a:ext cx="4201207" cy="5614743"/>
          </a:xfrm>
          <a:prstGeom prst="rect">
            <a:avLst/>
          </a:prstGeom>
        </p:spPr>
      </p:pic>
      <p:sp>
        <p:nvSpPr>
          <p:cNvPr id="14" name="Text Box 9">
            <a:extLst>
              <a:ext uri="{FF2B5EF4-FFF2-40B4-BE49-F238E27FC236}">
                <a16:creationId xmlns:a16="http://schemas.microsoft.com/office/drawing/2014/main" id="{F5CFB413-7729-4C5C-A888-933433211996}"/>
              </a:ext>
            </a:extLst>
          </p:cNvPr>
          <p:cNvSpPr txBox="1">
            <a:spLocks noChangeArrowheads="1"/>
          </p:cNvSpPr>
          <p:nvPr/>
        </p:nvSpPr>
        <p:spPr bwMode="auto">
          <a:xfrm>
            <a:off x="237754" y="1075876"/>
            <a:ext cx="4943846" cy="1692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57200" indent="-457200" eaLnBrk="1" hangingPunct="1">
              <a:lnSpc>
                <a:spcPct val="90000"/>
              </a:lnSpc>
              <a:spcBef>
                <a:spcPct val="20000"/>
              </a:spcBef>
              <a:buFont typeface="Arial" panose="020B0604020202020204" pitchFamily="34" charset="0"/>
              <a:buChar char="•"/>
              <a:defRPr/>
            </a:pPr>
            <a:r>
              <a:rPr lang="en-US" sz="2600" dirty="0">
                <a:solidFill>
                  <a:schemeClr val="tx2"/>
                </a:solidFill>
              </a:rPr>
              <a:t>Up to 2 inches</a:t>
            </a:r>
          </a:p>
          <a:p>
            <a:pPr marL="457200" indent="-457200" eaLnBrk="1" hangingPunct="1">
              <a:lnSpc>
                <a:spcPct val="90000"/>
              </a:lnSpc>
              <a:spcBef>
                <a:spcPct val="20000"/>
              </a:spcBef>
              <a:buFont typeface="Arial" panose="020B0604020202020204" pitchFamily="34" charset="0"/>
              <a:buChar char="•"/>
              <a:defRPr/>
            </a:pPr>
            <a:r>
              <a:rPr lang="en-US" sz="2600" dirty="0">
                <a:solidFill>
                  <a:schemeClr val="tx2"/>
                </a:solidFill>
              </a:rPr>
              <a:t>Flattened top to bottom</a:t>
            </a:r>
          </a:p>
          <a:p>
            <a:pPr marL="457200" indent="-457200" eaLnBrk="1" hangingPunct="1">
              <a:lnSpc>
                <a:spcPct val="90000"/>
              </a:lnSpc>
              <a:spcBef>
                <a:spcPct val="20000"/>
              </a:spcBef>
              <a:buFont typeface="Arial" panose="020B0604020202020204" pitchFamily="34" charset="0"/>
              <a:buChar char="•"/>
              <a:defRPr/>
            </a:pPr>
            <a:r>
              <a:rPr lang="en-US" sz="2600" dirty="0">
                <a:solidFill>
                  <a:schemeClr val="tx2"/>
                </a:solidFill>
              </a:rPr>
              <a:t>Some parasitic but many are not</a:t>
            </a:r>
          </a:p>
        </p:txBody>
      </p:sp>
    </p:spTree>
    <p:extLst>
      <p:ext uri="{BB962C8B-B14F-4D97-AF65-F5344CB8AC3E}">
        <p14:creationId xmlns:p14="http://schemas.microsoft.com/office/powerpoint/2010/main" val="14393768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131633" y="980333"/>
            <a:ext cx="3558534" cy="2668900"/>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F801C749-7FE8-4A6E-9480-16DC4362CD41}"/>
              </a:ext>
            </a:extLst>
          </p:cNvPr>
          <p:cNvSpPr>
            <a:spLocks noChangeArrowheads="1"/>
          </p:cNvSpPr>
          <p:nvPr/>
        </p:nvSpPr>
        <p:spPr bwMode="auto">
          <a:xfrm>
            <a:off x="-23001" y="-158409"/>
            <a:ext cx="9167001" cy="954941"/>
          </a:xfrm>
          <a:prstGeom prst="rect">
            <a:avLst/>
          </a:prstGeom>
          <a:noFill/>
          <a:ln>
            <a:noFill/>
          </a:ln>
          <a:effectLst/>
          <a:extLst>
            <a:ext uri="{909E8E84-426E-40DD-AFC4-6F175D3DCCD1}">
              <a14:hiddenFill xmlns:a14="http://schemas.microsoft.com/office/drawing/2010/main">
                <a:gradFill rotWithShape="0">
                  <a:gsLst>
                    <a:gs pos="0">
                      <a:schemeClr val="accent1"/>
                    </a:gs>
                    <a:gs pos="100000">
                      <a:schemeClr val="bg1"/>
                    </a:gs>
                  </a:gsLst>
                  <a:path path="shape">
                    <a:fillToRect l="50000" t="50000" r="50000" b="50000"/>
                  </a:path>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defRPr/>
            </a:pPr>
            <a:r>
              <a:rPr lang="en-US" altLang="en-US" sz="4000" b="1" dirty="0">
                <a:solidFill>
                  <a:schemeClr val="bg1"/>
                </a:solidFill>
                <a:latin typeface="Arial" panose="020B0604020202020204" pitchFamily="34" charset="0"/>
                <a:cs typeface="Arial" panose="020B0604020202020204" pitchFamily="34" charset="0"/>
              </a:rPr>
              <a:t>Aquatic Worm</a:t>
            </a:r>
          </a:p>
        </p:txBody>
      </p:sp>
      <p:grpSp>
        <p:nvGrpSpPr>
          <p:cNvPr id="6" name="Group 5">
            <a:extLst>
              <a:ext uri="{FF2B5EF4-FFF2-40B4-BE49-F238E27FC236}">
                <a16:creationId xmlns:a16="http://schemas.microsoft.com/office/drawing/2014/main" id="{F4716518-10EF-4919-B450-0DFDDD9EFC6B}"/>
              </a:ext>
            </a:extLst>
          </p:cNvPr>
          <p:cNvGrpSpPr/>
          <p:nvPr/>
        </p:nvGrpSpPr>
        <p:grpSpPr>
          <a:xfrm>
            <a:off x="7233399" y="6058779"/>
            <a:ext cx="2063001" cy="723021"/>
            <a:chOff x="7233399" y="6058779"/>
            <a:chExt cx="2063001" cy="723021"/>
          </a:xfrm>
        </p:grpSpPr>
        <p:pic>
          <p:nvPicPr>
            <p:cNvPr id="7" name="Picture 6">
              <a:extLst>
                <a:ext uri="{FF2B5EF4-FFF2-40B4-BE49-F238E27FC236}">
                  <a16:creationId xmlns:a16="http://schemas.microsoft.com/office/drawing/2014/main" id="{519EFEA2-2C10-45D7-AD89-E74CF846F0F7}"/>
                </a:ext>
              </a:extLst>
            </p:cNvPr>
            <p:cNvPicPr>
              <a:picLocks noChangeAspect="1"/>
            </p:cNvPicPr>
            <p:nvPr/>
          </p:nvPicPr>
          <p:blipFill>
            <a:blip r:embed="rId4">
              <a:clrChange>
                <a:clrFrom>
                  <a:srgbClr val="FFFFFE"/>
                </a:clrFrom>
                <a:clrTo>
                  <a:srgbClr val="FFFFFE">
                    <a:alpha val="0"/>
                  </a:srgbClr>
                </a:clrTo>
              </a:clrChange>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7233399" y="6058779"/>
              <a:ext cx="2063001" cy="723021"/>
            </a:xfrm>
            <a:prstGeom prst="rect">
              <a:avLst/>
            </a:prstGeom>
          </p:spPr>
        </p:pic>
        <p:sp>
          <p:nvSpPr>
            <p:cNvPr id="8" name="Rectangle 7">
              <a:extLst>
                <a:ext uri="{FF2B5EF4-FFF2-40B4-BE49-F238E27FC236}">
                  <a16:creationId xmlns:a16="http://schemas.microsoft.com/office/drawing/2014/main" id="{518A19D6-28AD-49F1-902E-1CF9B92CA8DC}"/>
                </a:ext>
              </a:extLst>
            </p:cNvPr>
            <p:cNvSpPr/>
            <p:nvPr/>
          </p:nvSpPr>
          <p:spPr>
            <a:xfrm>
              <a:off x="7368376" y="6097758"/>
              <a:ext cx="1668265" cy="584775"/>
            </a:xfrm>
            <a:prstGeom prst="rect">
              <a:avLst/>
            </a:prstGeom>
          </p:spPr>
          <p:txBody>
            <a:bodyPr wrap="square">
              <a:spAutoFit/>
            </a:bodyPr>
            <a:lstStyle/>
            <a:p>
              <a:pPr algn="ctr"/>
              <a:r>
                <a:rPr lang="en-US" sz="1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Black" panose="020B0A04020102020204" pitchFamily="34" charset="0"/>
                </a:rPr>
                <a:t>POLLUTION</a:t>
              </a:r>
            </a:p>
            <a:p>
              <a:pPr algn="ctr"/>
              <a:r>
                <a:rPr lang="en-US" sz="1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Black" panose="020B0A04020102020204" pitchFamily="34" charset="0"/>
                </a:rPr>
                <a:t>TOLERANT</a:t>
              </a:r>
            </a:p>
          </p:txBody>
        </p:sp>
      </p:grpSp>
      <p:sp>
        <p:nvSpPr>
          <p:cNvPr id="9" name="Text Box 9">
            <a:extLst>
              <a:ext uri="{FF2B5EF4-FFF2-40B4-BE49-F238E27FC236}">
                <a16:creationId xmlns:a16="http://schemas.microsoft.com/office/drawing/2014/main" id="{816028CD-0289-4D86-8D9E-A012AB91A399}"/>
              </a:ext>
            </a:extLst>
          </p:cNvPr>
          <p:cNvSpPr txBox="1">
            <a:spLocks noChangeArrowheads="1"/>
          </p:cNvSpPr>
          <p:nvPr/>
        </p:nvSpPr>
        <p:spPr bwMode="auto">
          <a:xfrm>
            <a:off x="237754" y="1075876"/>
            <a:ext cx="4943846" cy="2132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57200" indent="-457200" eaLnBrk="1" hangingPunct="1">
              <a:lnSpc>
                <a:spcPct val="90000"/>
              </a:lnSpc>
              <a:spcBef>
                <a:spcPct val="20000"/>
              </a:spcBef>
              <a:buFont typeface="Arial" panose="020B0604020202020204" pitchFamily="34" charset="0"/>
              <a:buChar char="•"/>
              <a:defRPr/>
            </a:pPr>
            <a:r>
              <a:rPr lang="en-US" sz="2600" dirty="0">
                <a:solidFill>
                  <a:schemeClr val="tx2"/>
                </a:solidFill>
              </a:rPr>
              <a:t>Up 1.5 inches generally or max of 4 inches</a:t>
            </a:r>
          </a:p>
          <a:p>
            <a:pPr marL="457200" indent="-457200" eaLnBrk="1" hangingPunct="1">
              <a:lnSpc>
                <a:spcPct val="90000"/>
              </a:lnSpc>
              <a:spcBef>
                <a:spcPct val="20000"/>
              </a:spcBef>
              <a:buFont typeface="Arial" panose="020B0604020202020204" pitchFamily="34" charset="0"/>
              <a:buChar char="•"/>
              <a:defRPr/>
            </a:pPr>
            <a:r>
              <a:rPr lang="en-US" sz="2600" dirty="0">
                <a:solidFill>
                  <a:schemeClr val="tx2"/>
                </a:solidFill>
              </a:rPr>
              <a:t>White or pink color</a:t>
            </a:r>
          </a:p>
          <a:p>
            <a:pPr marL="457200" indent="-457200" eaLnBrk="1" hangingPunct="1">
              <a:lnSpc>
                <a:spcPct val="90000"/>
              </a:lnSpc>
              <a:spcBef>
                <a:spcPct val="20000"/>
              </a:spcBef>
              <a:buFont typeface="Arial" panose="020B0604020202020204" pitchFamily="34" charset="0"/>
              <a:buChar char="•"/>
              <a:defRPr/>
            </a:pPr>
            <a:r>
              <a:rPr lang="en-US" sz="2600" dirty="0">
                <a:solidFill>
                  <a:schemeClr val="tx2"/>
                </a:solidFill>
              </a:rPr>
              <a:t>Segmented body</a:t>
            </a:r>
          </a:p>
          <a:p>
            <a:pPr marL="457200" indent="-457200" eaLnBrk="1" hangingPunct="1">
              <a:lnSpc>
                <a:spcPct val="90000"/>
              </a:lnSpc>
              <a:spcBef>
                <a:spcPct val="20000"/>
              </a:spcBef>
              <a:buFont typeface="Arial" panose="020B0604020202020204" pitchFamily="34" charset="0"/>
              <a:buChar char="•"/>
              <a:defRPr/>
            </a:pPr>
            <a:r>
              <a:rPr lang="en-US" sz="2600" dirty="0">
                <a:solidFill>
                  <a:schemeClr val="tx2"/>
                </a:solidFill>
              </a:rPr>
              <a:t>No eyes</a:t>
            </a:r>
          </a:p>
        </p:txBody>
      </p:sp>
      <p:pic>
        <p:nvPicPr>
          <p:cNvPr id="10" name="Picture 9" descr="A picture containing water, white, food, dirty&#10;&#10;Description automatically generated">
            <a:extLst>
              <a:ext uri="{FF2B5EF4-FFF2-40B4-BE49-F238E27FC236}">
                <a16:creationId xmlns:a16="http://schemas.microsoft.com/office/drawing/2014/main" id="{07F0AE1E-36C7-4CF0-943C-3D91E553F18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73680" y="3842516"/>
            <a:ext cx="4996640" cy="281044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7336376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E523AF5-9B72-47D2-844D-524FE86B5781}"/>
              </a:ext>
            </a:extLst>
          </p:cNvPr>
          <p:cNvGrpSpPr/>
          <p:nvPr/>
        </p:nvGrpSpPr>
        <p:grpSpPr>
          <a:xfrm>
            <a:off x="1104900" y="3046321"/>
            <a:ext cx="6934200" cy="2674599"/>
            <a:chOff x="914400" y="3046321"/>
            <a:chExt cx="6934200" cy="2674599"/>
          </a:xfrm>
        </p:grpSpPr>
        <p:pic>
          <p:nvPicPr>
            <p:cNvPr id="2" name="Picture 1"/>
            <p:cNvPicPr>
              <a:picLocks noChangeAspect="1"/>
            </p:cNvPicPr>
            <p:nvPr/>
          </p:nvPicPr>
          <p:blipFill>
            <a:blip r:embed="rId3"/>
            <a:stretch>
              <a:fillRect/>
            </a:stretch>
          </p:blipFill>
          <p:spPr>
            <a:xfrm>
              <a:off x="914400" y="3046321"/>
              <a:ext cx="2293624" cy="2674599"/>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rotWithShape="1">
            <a:blip r:embed="rId4"/>
            <a:srcRect r="28048"/>
            <a:stretch/>
          </p:blipFill>
          <p:spPr>
            <a:xfrm flipH="1" flipV="1">
              <a:off x="5181600" y="3065934"/>
              <a:ext cx="2667000" cy="2632240"/>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5"/>
            <a:stretch>
              <a:fillRect/>
            </a:stretch>
          </p:blipFill>
          <p:spPr>
            <a:xfrm>
              <a:off x="3429000" y="3065934"/>
              <a:ext cx="1531624" cy="2632240"/>
            </a:xfrm>
            <a:prstGeom prst="rect">
              <a:avLst/>
            </a:prstGeom>
            <a:ln>
              <a:noFill/>
            </a:ln>
            <a:effectLst>
              <a:outerShdw blurRad="292100" dist="139700" dir="2700000" algn="tl" rotWithShape="0">
                <a:srgbClr val="333333">
                  <a:alpha val="65000"/>
                </a:srgbClr>
              </a:outerShdw>
            </a:effectLst>
          </p:spPr>
        </p:pic>
      </p:grpSp>
      <p:sp>
        <p:nvSpPr>
          <p:cNvPr id="8" name="Rectangle 4">
            <a:extLst>
              <a:ext uri="{FF2B5EF4-FFF2-40B4-BE49-F238E27FC236}">
                <a16:creationId xmlns:a16="http://schemas.microsoft.com/office/drawing/2014/main" id="{34DDA75E-495A-499D-8963-F671762D127B}"/>
              </a:ext>
            </a:extLst>
          </p:cNvPr>
          <p:cNvSpPr>
            <a:spLocks noChangeArrowheads="1"/>
          </p:cNvSpPr>
          <p:nvPr/>
        </p:nvSpPr>
        <p:spPr bwMode="auto">
          <a:xfrm>
            <a:off x="-23001" y="-158409"/>
            <a:ext cx="9167001" cy="954941"/>
          </a:xfrm>
          <a:prstGeom prst="rect">
            <a:avLst/>
          </a:prstGeom>
          <a:noFill/>
          <a:ln>
            <a:noFill/>
          </a:ln>
          <a:effectLst/>
          <a:extLst>
            <a:ext uri="{909E8E84-426E-40DD-AFC4-6F175D3DCCD1}">
              <a14:hiddenFill xmlns:a14="http://schemas.microsoft.com/office/drawing/2010/main">
                <a:gradFill rotWithShape="0">
                  <a:gsLst>
                    <a:gs pos="0">
                      <a:schemeClr val="accent1"/>
                    </a:gs>
                    <a:gs pos="100000">
                      <a:schemeClr val="bg1"/>
                    </a:gs>
                  </a:gsLst>
                  <a:path path="shape">
                    <a:fillToRect l="50000" t="50000" r="50000" b="50000"/>
                  </a:path>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defRPr/>
            </a:pPr>
            <a:r>
              <a:rPr lang="en-US" altLang="en-US" sz="4000" b="1" dirty="0">
                <a:solidFill>
                  <a:schemeClr val="bg1"/>
                </a:solidFill>
                <a:latin typeface="Arial" panose="020B0604020202020204" pitchFamily="34" charset="0"/>
                <a:cs typeface="Arial" panose="020B0604020202020204" pitchFamily="34" charset="0"/>
              </a:rPr>
              <a:t>Lunged Snails</a:t>
            </a:r>
          </a:p>
        </p:txBody>
      </p:sp>
      <p:grpSp>
        <p:nvGrpSpPr>
          <p:cNvPr id="9" name="Group 8">
            <a:extLst>
              <a:ext uri="{FF2B5EF4-FFF2-40B4-BE49-F238E27FC236}">
                <a16:creationId xmlns:a16="http://schemas.microsoft.com/office/drawing/2014/main" id="{8E126892-03D5-4D88-8A06-7998ABC7D87D}"/>
              </a:ext>
            </a:extLst>
          </p:cNvPr>
          <p:cNvGrpSpPr/>
          <p:nvPr/>
        </p:nvGrpSpPr>
        <p:grpSpPr>
          <a:xfrm>
            <a:off x="7233399" y="6058779"/>
            <a:ext cx="2063001" cy="723021"/>
            <a:chOff x="7233399" y="6058779"/>
            <a:chExt cx="2063001" cy="723021"/>
          </a:xfrm>
        </p:grpSpPr>
        <p:pic>
          <p:nvPicPr>
            <p:cNvPr id="10" name="Picture 9">
              <a:extLst>
                <a:ext uri="{FF2B5EF4-FFF2-40B4-BE49-F238E27FC236}">
                  <a16:creationId xmlns:a16="http://schemas.microsoft.com/office/drawing/2014/main" id="{BD84B130-3CBD-4EA5-86D4-0C19F2DCB78D}"/>
                </a:ext>
              </a:extLst>
            </p:cNvPr>
            <p:cNvPicPr>
              <a:picLocks noChangeAspect="1"/>
            </p:cNvPicPr>
            <p:nvPr/>
          </p:nvPicPr>
          <p:blipFill>
            <a:blip r:embed="rId6">
              <a:clrChange>
                <a:clrFrom>
                  <a:srgbClr val="FFFFFE"/>
                </a:clrFrom>
                <a:clrTo>
                  <a:srgbClr val="FFFFFE">
                    <a:alpha val="0"/>
                  </a:srgbClr>
                </a:clrTo>
              </a:clrChange>
              <a:extLst>
                <a:ext uri="{BEBA8EAE-BF5A-486C-A8C5-ECC9F3942E4B}">
                  <a14:imgProps xmlns:a14="http://schemas.microsoft.com/office/drawing/2010/main">
                    <a14:imgLayer r:embed="rId7">
                      <a14:imgEffect>
                        <a14:brightnessContrast bright="40000" contrast="40000"/>
                      </a14:imgEffect>
                    </a14:imgLayer>
                  </a14:imgProps>
                </a:ext>
              </a:extLst>
            </a:blip>
            <a:stretch>
              <a:fillRect/>
            </a:stretch>
          </p:blipFill>
          <p:spPr>
            <a:xfrm>
              <a:off x="7233399" y="6058779"/>
              <a:ext cx="2063001" cy="723021"/>
            </a:xfrm>
            <a:prstGeom prst="rect">
              <a:avLst/>
            </a:prstGeom>
          </p:spPr>
        </p:pic>
        <p:sp>
          <p:nvSpPr>
            <p:cNvPr id="11" name="Rectangle 10">
              <a:extLst>
                <a:ext uri="{FF2B5EF4-FFF2-40B4-BE49-F238E27FC236}">
                  <a16:creationId xmlns:a16="http://schemas.microsoft.com/office/drawing/2014/main" id="{29861C52-E5F9-480F-96B9-4C954C5C65EE}"/>
                </a:ext>
              </a:extLst>
            </p:cNvPr>
            <p:cNvSpPr/>
            <p:nvPr/>
          </p:nvSpPr>
          <p:spPr>
            <a:xfrm>
              <a:off x="7368376" y="6097758"/>
              <a:ext cx="1668265" cy="584775"/>
            </a:xfrm>
            <a:prstGeom prst="rect">
              <a:avLst/>
            </a:prstGeom>
          </p:spPr>
          <p:txBody>
            <a:bodyPr wrap="square">
              <a:spAutoFit/>
            </a:bodyPr>
            <a:lstStyle/>
            <a:p>
              <a:pPr algn="ctr"/>
              <a:r>
                <a:rPr lang="en-US" sz="1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Black" panose="020B0A04020102020204" pitchFamily="34" charset="0"/>
                </a:rPr>
                <a:t>POLLUTION</a:t>
              </a:r>
            </a:p>
            <a:p>
              <a:pPr algn="ctr"/>
              <a:r>
                <a:rPr lang="en-US" sz="1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Black" panose="020B0A04020102020204" pitchFamily="34" charset="0"/>
                </a:rPr>
                <a:t>TOLERANT</a:t>
              </a:r>
            </a:p>
          </p:txBody>
        </p:sp>
      </p:grpSp>
      <p:sp>
        <p:nvSpPr>
          <p:cNvPr id="12" name="Text Box 9">
            <a:extLst>
              <a:ext uri="{FF2B5EF4-FFF2-40B4-BE49-F238E27FC236}">
                <a16:creationId xmlns:a16="http://schemas.microsoft.com/office/drawing/2014/main" id="{3E145E83-60A9-4167-958D-7B384B817EA0}"/>
              </a:ext>
            </a:extLst>
          </p:cNvPr>
          <p:cNvSpPr txBox="1">
            <a:spLocks noChangeArrowheads="1"/>
          </p:cNvSpPr>
          <p:nvPr/>
        </p:nvSpPr>
        <p:spPr bwMode="auto">
          <a:xfrm>
            <a:off x="237754" y="1075876"/>
            <a:ext cx="4943846" cy="1772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57200" indent="-457200" eaLnBrk="1" hangingPunct="1">
              <a:lnSpc>
                <a:spcPct val="90000"/>
              </a:lnSpc>
              <a:spcBef>
                <a:spcPct val="20000"/>
              </a:spcBef>
              <a:buFont typeface="Arial" panose="020B0604020202020204" pitchFamily="34" charset="0"/>
              <a:buChar char="•"/>
              <a:defRPr/>
            </a:pPr>
            <a:r>
              <a:rPr lang="en-US" sz="2600" dirty="0">
                <a:solidFill>
                  <a:schemeClr val="tx2"/>
                </a:solidFill>
              </a:rPr>
              <a:t>Shell usually opens left</a:t>
            </a:r>
          </a:p>
          <a:p>
            <a:pPr marL="457200" indent="-457200" eaLnBrk="1" hangingPunct="1">
              <a:lnSpc>
                <a:spcPct val="90000"/>
              </a:lnSpc>
              <a:spcBef>
                <a:spcPct val="20000"/>
              </a:spcBef>
              <a:buFont typeface="Arial" panose="020B0604020202020204" pitchFamily="34" charset="0"/>
              <a:buChar char="•"/>
              <a:defRPr/>
            </a:pPr>
            <a:r>
              <a:rPr lang="en-US" sz="2600" dirty="0">
                <a:solidFill>
                  <a:schemeClr val="tx2"/>
                </a:solidFill>
              </a:rPr>
              <a:t>No “trap door”</a:t>
            </a:r>
          </a:p>
          <a:p>
            <a:pPr marL="457200" indent="-457200" eaLnBrk="1" hangingPunct="1">
              <a:lnSpc>
                <a:spcPct val="90000"/>
              </a:lnSpc>
              <a:spcBef>
                <a:spcPct val="20000"/>
              </a:spcBef>
              <a:buFont typeface="Arial" panose="020B0604020202020204" pitchFamily="34" charset="0"/>
              <a:buChar char="•"/>
              <a:defRPr/>
            </a:pPr>
            <a:r>
              <a:rPr lang="en-US" sz="2600" dirty="0">
                <a:solidFill>
                  <a:schemeClr val="tx2"/>
                </a:solidFill>
              </a:rPr>
              <a:t>DO NOT count empty shells</a:t>
            </a:r>
          </a:p>
          <a:p>
            <a:pPr marL="457200" indent="-457200" eaLnBrk="1" hangingPunct="1">
              <a:lnSpc>
                <a:spcPct val="90000"/>
              </a:lnSpc>
              <a:spcBef>
                <a:spcPct val="20000"/>
              </a:spcBef>
              <a:buFont typeface="Arial" panose="020B0604020202020204" pitchFamily="34" charset="0"/>
              <a:buChar char="•"/>
              <a:defRPr/>
            </a:pPr>
            <a:r>
              <a:rPr lang="en-US" sz="2600" dirty="0">
                <a:solidFill>
                  <a:schemeClr val="tx2"/>
                </a:solidFill>
              </a:rPr>
              <a:t>Breathes air</a:t>
            </a:r>
          </a:p>
        </p:txBody>
      </p:sp>
    </p:spTree>
    <p:extLst>
      <p:ext uri="{BB962C8B-B14F-4D97-AF65-F5344CB8AC3E}">
        <p14:creationId xmlns:p14="http://schemas.microsoft.com/office/powerpoint/2010/main" val="342328271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DBEB33-F248-7C91-0350-8ADCFBEE8D1B}"/>
              </a:ext>
            </a:extLst>
          </p:cNvPr>
          <p:cNvPicPr>
            <a:picLocks noChangeAspect="1"/>
          </p:cNvPicPr>
          <p:nvPr/>
        </p:nvPicPr>
        <p:blipFill>
          <a:blip r:embed="rId3"/>
          <a:stretch>
            <a:fillRect/>
          </a:stretch>
        </p:blipFill>
        <p:spPr>
          <a:xfrm>
            <a:off x="2346722" y="701726"/>
            <a:ext cx="4450556" cy="6210776"/>
          </a:xfrm>
          <a:prstGeom prst="rect">
            <a:avLst/>
          </a:prstGeom>
        </p:spPr>
      </p:pic>
      <p:sp>
        <p:nvSpPr>
          <p:cNvPr id="4" name="Rectangle 4">
            <a:extLst>
              <a:ext uri="{FF2B5EF4-FFF2-40B4-BE49-F238E27FC236}">
                <a16:creationId xmlns:a16="http://schemas.microsoft.com/office/drawing/2014/main" id="{04DEB51A-60E0-5CE6-4168-A2EB11B836A7}"/>
              </a:ext>
            </a:extLst>
          </p:cNvPr>
          <p:cNvSpPr>
            <a:spLocks noChangeArrowheads="1"/>
          </p:cNvSpPr>
          <p:nvPr/>
        </p:nvSpPr>
        <p:spPr bwMode="auto">
          <a:xfrm>
            <a:off x="-23001" y="-158409"/>
            <a:ext cx="9167001" cy="954941"/>
          </a:xfrm>
          <a:prstGeom prst="rect">
            <a:avLst/>
          </a:prstGeom>
          <a:noFill/>
          <a:ln>
            <a:noFill/>
          </a:ln>
          <a:effectLst/>
          <a:extLst>
            <a:ext uri="{909E8E84-426E-40DD-AFC4-6F175D3DCCD1}">
              <a14:hiddenFill xmlns:a14="http://schemas.microsoft.com/office/drawing/2010/main">
                <a:gradFill rotWithShape="0">
                  <a:gsLst>
                    <a:gs pos="0">
                      <a:schemeClr val="accent1"/>
                    </a:gs>
                    <a:gs pos="100000">
                      <a:schemeClr val="bg1"/>
                    </a:gs>
                  </a:gsLst>
                  <a:path path="shape">
                    <a:fillToRect l="50000" t="50000" r="50000" b="50000"/>
                  </a:path>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defRPr/>
            </a:pPr>
            <a:r>
              <a:rPr lang="en-US" altLang="en-US" sz="4000" b="1" dirty="0">
                <a:solidFill>
                  <a:schemeClr val="bg1"/>
                </a:solidFill>
                <a:latin typeface="Arial" panose="020B0604020202020204" pitchFamily="34" charset="0"/>
                <a:cs typeface="Arial" panose="020B0604020202020204" pitchFamily="34" charset="0"/>
              </a:rPr>
              <a:t>“OTHER” NOT SCORED</a:t>
            </a:r>
          </a:p>
        </p:txBody>
      </p:sp>
    </p:spTree>
    <p:extLst>
      <p:ext uri="{BB962C8B-B14F-4D97-AF65-F5344CB8AC3E}">
        <p14:creationId xmlns:p14="http://schemas.microsoft.com/office/powerpoint/2010/main" val="47066868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973C7-CD15-4103-9D28-A53B5AFF93BE}"/>
              </a:ext>
            </a:extLst>
          </p:cNvPr>
          <p:cNvSpPr>
            <a:spLocks noGrp="1"/>
          </p:cNvSpPr>
          <p:nvPr>
            <p:ph type="title"/>
          </p:nvPr>
        </p:nvSpPr>
        <p:spPr/>
        <p:txBody>
          <a:bodyPr/>
          <a:lstStyle/>
          <a:p>
            <a:endParaRPr lang="en-US"/>
          </a:p>
        </p:txBody>
      </p:sp>
      <p:sp>
        <p:nvSpPr>
          <p:cNvPr id="4" name="Text Placeholder 2">
            <a:extLst>
              <a:ext uri="{FF2B5EF4-FFF2-40B4-BE49-F238E27FC236}">
                <a16:creationId xmlns:a16="http://schemas.microsoft.com/office/drawing/2014/main" id="{F189DCDB-0376-48FA-848A-ABFAA6EEA06A}"/>
              </a:ext>
            </a:extLst>
          </p:cNvPr>
          <p:cNvSpPr txBox="1">
            <a:spLocks/>
          </p:cNvSpPr>
          <p:nvPr/>
        </p:nvSpPr>
        <p:spPr>
          <a:xfrm>
            <a:off x="2209800" y="3086100"/>
            <a:ext cx="4724400" cy="685800"/>
          </a:xfrm>
          <a:prstGeom prst="rect">
            <a:avLst/>
          </a:prstGeom>
        </p:spPr>
        <p:txBody>
          <a:bodyPr/>
          <a:lstStyle>
            <a:lvl1pPr marL="342900" indent="-342900" algn="l" rtl="0" eaLnBrk="1" fontAlgn="base" hangingPunct="1">
              <a:spcBef>
                <a:spcPct val="20000"/>
              </a:spcBef>
              <a:spcAft>
                <a:spcPct val="0"/>
              </a:spcAft>
              <a:buClr>
                <a:srgbClr val="A1AC75"/>
              </a:buClr>
              <a:buSzPct val="150000"/>
              <a:buBlip>
                <a:blip r:embed="rId2"/>
              </a:buBlip>
              <a:defRPr sz="2400" kern="1200">
                <a:solidFill>
                  <a:schemeClr val="tx1"/>
                </a:solidFill>
                <a:latin typeface="Lato" pitchFamily="34" charset="-94"/>
                <a:ea typeface="+mn-ea"/>
                <a:cs typeface="+mn-cs"/>
              </a:defRPr>
            </a:lvl1pPr>
            <a:lvl2pPr marL="742950" indent="-285750" algn="l" rtl="0" eaLnBrk="1" fontAlgn="base" hangingPunct="1">
              <a:spcBef>
                <a:spcPct val="20000"/>
              </a:spcBef>
              <a:spcAft>
                <a:spcPct val="0"/>
              </a:spcAft>
              <a:buClr>
                <a:schemeClr val="accent3"/>
              </a:buClr>
              <a:buSzPct val="115000"/>
              <a:buFont typeface="Arial"/>
              <a:buChar char="•"/>
              <a:defRPr sz="2000" kern="1200">
                <a:solidFill>
                  <a:schemeClr val="tx1"/>
                </a:solidFill>
                <a:latin typeface="Lato" pitchFamily="34" charset="-94"/>
                <a:ea typeface="+mn-ea"/>
                <a:cs typeface="+mn-cs"/>
              </a:defRPr>
            </a:lvl2pPr>
            <a:lvl3pPr marL="1143000" indent="-228600" algn="l" rtl="0" eaLnBrk="1" fontAlgn="base" hangingPunct="1">
              <a:spcBef>
                <a:spcPct val="20000"/>
              </a:spcBef>
              <a:spcAft>
                <a:spcPct val="0"/>
              </a:spcAft>
              <a:buClr>
                <a:schemeClr val="accent3"/>
              </a:buClr>
              <a:buSzPct val="115000"/>
              <a:buFont typeface="Arial"/>
              <a:buChar char="•"/>
              <a:defRPr sz="1800" kern="1200">
                <a:solidFill>
                  <a:schemeClr val="tx1"/>
                </a:solidFill>
                <a:latin typeface="Lato" pitchFamily="34" charset="-94"/>
                <a:ea typeface="+mn-ea"/>
                <a:cs typeface="+mn-cs"/>
              </a:defRPr>
            </a:lvl3pPr>
            <a:lvl4pPr marL="16002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4pPr>
            <a:lvl5pPr marL="20574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4400" b="1" dirty="0">
                <a:solidFill>
                  <a:schemeClr val="tx2"/>
                </a:solidFill>
                <a:latin typeface="+mn-lt"/>
                <a:cs typeface="Arial" panose="020B0604020202020204" pitchFamily="34" charset="0"/>
              </a:rPr>
              <a:t>BREAK</a:t>
            </a:r>
          </a:p>
        </p:txBody>
      </p:sp>
    </p:spTree>
    <p:extLst>
      <p:ext uri="{BB962C8B-B14F-4D97-AF65-F5344CB8AC3E}">
        <p14:creationId xmlns:p14="http://schemas.microsoft.com/office/powerpoint/2010/main" val="20241380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FFB0938-9076-4E9C-BB95-AB28EDAD3E07}"/>
              </a:ext>
            </a:extLst>
          </p:cNvPr>
          <p:cNvPicPr>
            <a:picLocks noChangeAspect="1"/>
          </p:cNvPicPr>
          <p:nvPr/>
        </p:nvPicPr>
        <p:blipFill>
          <a:blip r:embed="rId2"/>
          <a:stretch>
            <a:fillRect/>
          </a:stretch>
        </p:blipFill>
        <p:spPr>
          <a:xfrm>
            <a:off x="0" y="0"/>
            <a:ext cx="9143999" cy="6858000"/>
          </a:xfrm>
          <a:prstGeom prst="rect">
            <a:avLst/>
          </a:prstGeom>
        </p:spPr>
      </p:pic>
    </p:spTree>
    <p:extLst>
      <p:ext uri="{BB962C8B-B14F-4D97-AF65-F5344CB8AC3E}">
        <p14:creationId xmlns:p14="http://schemas.microsoft.com/office/powerpoint/2010/main" val="265694572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AA0F9C-7AF0-45D3-9350-549D5EEDB155}"/>
              </a:ext>
            </a:extLst>
          </p:cNvPr>
          <p:cNvPicPr>
            <a:picLocks noChangeAspect="1"/>
          </p:cNvPicPr>
          <p:nvPr/>
        </p:nvPicPr>
        <p:blipFill>
          <a:blip r:embed="rId2"/>
          <a:stretch>
            <a:fillRect/>
          </a:stretch>
        </p:blipFill>
        <p:spPr>
          <a:xfrm>
            <a:off x="0" y="0"/>
            <a:ext cx="9143999" cy="6858000"/>
          </a:xfrm>
          <a:prstGeom prst="rect">
            <a:avLst/>
          </a:prstGeom>
        </p:spPr>
      </p:pic>
      <p:sp>
        <p:nvSpPr>
          <p:cNvPr id="2" name="Oval 1">
            <a:extLst>
              <a:ext uri="{FF2B5EF4-FFF2-40B4-BE49-F238E27FC236}">
                <a16:creationId xmlns:a16="http://schemas.microsoft.com/office/drawing/2014/main" id="{29E4EB1D-3B97-4F3A-986C-F246E4EA4BB5}"/>
              </a:ext>
            </a:extLst>
          </p:cNvPr>
          <p:cNvSpPr/>
          <p:nvPr/>
        </p:nvSpPr>
        <p:spPr>
          <a:xfrm>
            <a:off x="1752600" y="5486400"/>
            <a:ext cx="1295400" cy="1295400"/>
          </a:xfrm>
          <a:prstGeom prst="ellipse">
            <a:avLst/>
          </a:prstGeom>
          <a:noFill/>
          <a:ln w="57150">
            <a:solidFill>
              <a:srgbClr val="FF0000"/>
            </a:solidFill>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4" name="Oval 3">
            <a:extLst>
              <a:ext uri="{FF2B5EF4-FFF2-40B4-BE49-F238E27FC236}">
                <a16:creationId xmlns:a16="http://schemas.microsoft.com/office/drawing/2014/main" id="{8C75962E-4EB2-4B52-959D-714BFBDE3B73}"/>
              </a:ext>
            </a:extLst>
          </p:cNvPr>
          <p:cNvSpPr/>
          <p:nvPr/>
        </p:nvSpPr>
        <p:spPr>
          <a:xfrm>
            <a:off x="-304800" y="3733800"/>
            <a:ext cx="1295400" cy="1295400"/>
          </a:xfrm>
          <a:prstGeom prst="ellipse">
            <a:avLst/>
          </a:prstGeom>
          <a:noFill/>
          <a:ln w="57150">
            <a:solidFill>
              <a:srgbClr val="FF0000"/>
            </a:solidFill>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n w="0"/>
              <a:solidFill>
                <a:schemeClr val="tx1"/>
              </a:solidFill>
              <a:effectLst>
                <a:outerShdw blurRad="38100" dist="19050" dir="2700000" algn="tl" rotWithShape="0">
                  <a:schemeClr val="dk1">
                    <a:alpha val="40000"/>
                  </a:schemeClr>
                </a:outerShdw>
              </a:effectLst>
            </a:endParaRPr>
          </a:p>
        </p:txBody>
      </p:sp>
      <p:sp>
        <p:nvSpPr>
          <p:cNvPr id="5" name="Oval 4">
            <a:extLst>
              <a:ext uri="{FF2B5EF4-FFF2-40B4-BE49-F238E27FC236}">
                <a16:creationId xmlns:a16="http://schemas.microsoft.com/office/drawing/2014/main" id="{D3F055B6-4495-4929-B684-EF1E1E253EBA}"/>
              </a:ext>
            </a:extLst>
          </p:cNvPr>
          <p:cNvSpPr/>
          <p:nvPr/>
        </p:nvSpPr>
        <p:spPr>
          <a:xfrm>
            <a:off x="40183" y="5308600"/>
            <a:ext cx="1295400" cy="1295400"/>
          </a:xfrm>
          <a:prstGeom prst="ellipse">
            <a:avLst/>
          </a:prstGeom>
          <a:noFill/>
          <a:ln w="57150">
            <a:solidFill>
              <a:srgbClr val="FF0000"/>
            </a:solidFill>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6" name="Oval 5">
            <a:extLst>
              <a:ext uri="{FF2B5EF4-FFF2-40B4-BE49-F238E27FC236}">
                <a16:creationId xmlns:a16="http://schemas.microsoft.com/office/drawing/2014/main" id="{F1F7D96D-FFCA-4B5E-9BAC-67207EDB3269}"/>
              </a:ext>
            </a:extLst>
          </p:cNvPr>
          <p:cNvSpPr/>
          <p:nvPr/>
        </p:nvSpPr>
        <p:spPr>
          <a:xfrm>
            <a:off x="2133600" y="762000"/>
            <a:ext cx="1295400" cy="1295400"/>
          </a:xfrm>
          <a:prstGeom prst="ellipse">
            <a:avLst/>
          </a:prstGeom>
          <a:noFill/>
          <a:ln w="57150">
            <a:solidFill>
              <a:srgbClr val="FF0000"/>
            </a:solidFill>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7" name="Oval 6">
            <a:extLst>
              <a:ext uri="{FF2B5EF4-FFF2-40B4-BE49-F238E27FC236}">
                <a16:creationId xmlns:a16="http://schemas.microsoft.com/office/drawing/2014/main" id="{A9C8D3D6-51B2-4426-A8F4-19E75B7DE92D}"/>
              </a:ext>
            </a:extLst>
          </p:cNvPr>
          <p:cNvSpPr/>
          <p:nvPr/>
        </p:nvSpPr>
        <p:spPr>
          <a:xfrm>
            <a:off x="4546599" y="5181600"/>
            <a:ext cx="1295400" cy="1295400"/>
          </a:xfrm>
          <a:prstGeom prst="ellipse">
            <a:avLst/>
          </a:prstGeom>
          <a:noFill/>
          <a:ln w="57150">
            <a:solidFill>
              <a:srgbClr val="FF0000"/>
            </a:solidFill>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8" name="Oval 7">
            <a:extLst>
              <a:ext uri="{FF2B5EF4-FFF2-40B4-BE49-F238E27FC236}">
                <a16:creationId xmlns:a16="http://schemas.microsoft.com/office/drawing/2014/main" id="{7A496E15-C481-4459-AF6A-A33A8129CB4C}"/>
              </a:ext>
            </a:extLst>
          </p:cNvPr>
          <p:cNvSpPr/>
          <p:nvPr/>
        </p:nvSpPr>
        <p:spPr>
          <a:xfrm>
            <a:off x="7010400" y="228600"/>
            <a:ext cx="1295400" cy="1295400"/>
          </a:xfrm>
          <a:prstGeom prst="ellipse">
            <a:avLst/>
          </a:prstGeom>
          <a:noFill/>
          <a:ln w="57150">
            <a:solidFill>
              <a:srgbClr val="FF0000"/>
            </a:solidFill>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9" name="Oval 8">
            <a:extLst>
              <a:ext uri="{FF2B5EF4-FFF2-40B4-BE49-F238E27FC236}">
                <a16:creationId xmlns:a16="http://schemas.microsoft.com/office/drawing/2014/main" id="{CC837CF4-097F-4F8D-B6B0-94460FF4FE63}"/>
              </a:ext>
            </a:extLst>
          </p:cNvPr>
          <p:cNvSpPr/>
          <p:nvPr/>
        </p:nvSpPr>
        <p:spPr>
          <a:xfrm>
            <a:off x="7757615" y="4381500"/>
            <a:ext cx="1295400" cy="1295400"/>
          </a:xfrm>
          <a:prstGeom prst="ellipse">
            <a:avLst/>
          </a:prstGeom>
          <a:noFill/>
          <a:ln w="57150">
            <a:solidFill>
              <a:srgbClr val="FF0000"/>
            </a:solidFill>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10" name="Oval 9">
            <a:extLst>
              <a:ext uri="{FF2B5EF4-FFF2-40B4-BE49-F238E27FC236}">
                <a16:creationId xmlns:a16="http://schemas.microsoft.com/office/drawing/2014/main" id="{A2B679AD-E649-47A9-9E62-1776B0058497}"/>
              </a:ext>
            </a:extLst>
          </p:cNvPr>
          <p:cNvSpPr/>
          <p:nvPr/>
        </p:nvSpPr>
        <p:spPr>
          <a:xfrm>
            <a:off x="2781300" y="2441713"/>
            <a:ext cx="1295400" cy="1295400"/>
          </a:xfrm>
          <a:prstGeom prst="ellipse">
            <a:avLst/>
          </a:prstGeom>
          <a:noFill/>
          <a:ln w="57150">
            <a:solidFill>
              <a:srgbClr val="FF0000"/>
            </a:solidFill>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11" name="Oval 10">
            <a:extLst>
              <a:ext uri="{FF2B5EF4-FFF2-40B4-BE49-F238E27FC236}">
                <a16:creationId xmlns:a16="http://schemas.microsoft.com/office/drawing/2014/main" id="{2C3B9C52-943B-460B-B09F-4FB422BC4283}"/>
              </a:ext>
            </a:extLst>
          </p:cNvPr>
          <p:cNvSpPr/>
          <p:nvPr/>
        </p:nvSpPr>
        <p:spPr>
          <a:xfrm>
            <a:off x="2688108" y="4028109"/>
            <a:ext cx="1295400" cy="1295400"/>
          </a:xfrm>
          <a:prstGeom prst="ellipse">
            <a:avLst/>
          </a:prstGeom>
          <a:noFill/>
          <a:ln w="57150">
            <a:solidFill>
              <a:srgbClr val="FF0000"/>
            </a:solidFill>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12" name="Oval 11">
            <a:extLst>
              <a:ext uri="{FF2B5EF4-FFF2-40B4-BE49-F238E27FC236}">
                <a16:creationId xmlns:a16="http://schemas.microsoft.com/office/drawing/2014/main" id="{29D3131E-7196-48BB-B99B-3D07DB12CE85}"/>
              </a:ext>
            </a:extLst>
          </p:cNvPr>
          <p:cNvSpPr/>
          <p:nvPr/>
        </p:nvSpPr>
        <p:spPr>
          <a:xfrm>
            <a:off x="6782477" y="3886200"/>
            <a:ext cx="1295400" cy="1295400"/>
          </a:xfrm>
          <a:prstGeom prst="ellipse">
            <a:avLst/>
          </a:prstGeom>
          <a:noFill/>
          <a:ln w="57150">
            <a:solidFill>
              <a:srgbClr val="FF0000"/>
            </a:solidFill>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12506136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a:extLst>
              <a:ext uri="{FF2B5EF4-FFF2-40B4-BE49-F238E27FC236}">
                <a16:creationId xmlns:a16="http://schemas.microsoft.com/office/drawing/2014/main" id="{9FDE8789-6C2B-F9F9-234C-FCAF0CB60343}"/>
              </a:ext>
            </a:extLst>
          </p:cNvPr>
          <p:cNvSpPr>
            <a:spLocks noChangeArrowheads="1"/>
          </p:cNvSpPr>
          <p:nvPr/>
        </p:nvSpPr>
        <p:spPr bwMode="auto">
          <a:xfrm>
            <a:off x="-23001" y="-158409"/>
            <a:ext cx="9167001" cy="954941"/>
          </a:xfrm>
          <a:prstGeom prst="rect">
            <a:avLst/>
          </a:prstGeom>
          <a:noFill/>
          <a:ln>
            <a:noFill/>
          </a:ln>
          <a:effectLst/>
          <a:extLst>
            <a:ext uri="{909E8E84-426E-40DD-AFC4-6F175D3DCCD1}">
              <a14:hiddenFill xmlns:a14="http://schemas.microsoft.com/office/drawing/2010/main">
                <a:gradFill rotWithShape="0">
                  <a:gsLst>
                    <a:gs pos="0">
                      <a:schemeClr val="accent1"/>
                    </a:gs>
                    <a:gs pos="100000">
                      <a:schemeClr val="bg1"/>
                    </a:gs>
                  </a:gsLst>
                  <a:path path="shape">
                    <a:fillToRect l="50000" t="50000" r="50000" b="50000"/>
                  </a:path>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defRPr/>
            </a:pPr>
            <a:r>
              <a:rPr lang="en-US" altLang="en-US" sz="4000" b="1" dirty="0">
                <a:solidFill>
                  <a:schemeClr val="bg1"/>
                </a:solidFill>
                <a:latin typeface="Arial" panose="020B0604020202020204" pitchFamily="34" charset="0"/>
                <a:cs typeface="Arial" panose="020B0604020202020204" pitchFamily="34" charset="0"/>
              </a:rPr>
              <a:t>MONITORING KITS</a:t>
            </a:r>
          </a:p>
        </p:txBody>
      </p:sp>
      <p:sp>
        <p:nvSpPr>
          <p:cNvPr id="4" name="Content Placeholder 2">
            <a:extLst>
              <a:ext uri="{FF2B5EF4-FFF2-40B4-BE49-F238E27FC236}">
                <a16:creationId xmlns:a16="http://schemas.microsoft.com/office/drawing/2014/main" id="{2E0AF90E-2FCE-2938-1C60-358BD8AC3078}"/>
              </a:ext>
            </a:extLst>
          </p:cNvPr>
          <p:cNvSpPr txBox="1">
            <a:spLocks/>
          </p:cNvSpPr>
          <p:nvPr/>
        </p:nvSpPr>
        <p:spPr bwMode="auto">
          <a:xfrm>
            <a:off x="304800" y="996335"/>
            <a:ext cx="8458200" cy="2895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A1AC75"/>
              </a:buClr>
              <a:buSzPct val="150000"/>
              <a:buBlip>
                <a:blip r:embed="rId3"/>
              </a:buBlip>
              <a:defRPr sz="2400" kern="1200">
                <a:solidFill>
                  <a:schemeClr val="tx1"/>
                </a:solidFill>
                <a:latin typeface="Lato" pitchFamily="34" charset="-94"/>
                <a:ea typeface="+mn-ea"/>
                <a:cs typeface="+mn-cs"/>
              </a:defRPr>
            </a:lvl1pPr>
            <a:lvl2pPr marL="742950" indent="-285750" algn="l" rtl="0" eaLnBrk="1" fontAlgn="base" hangingPunct="1">
              <a:spcBef>
                <a:spcPct val="20000"/>
              </a:spcBef>
              <a:spcAft>
                <a:spcPct val="0"/>
              </a:spcAft>
              <a:buClr>
                <a:schemeClr val="accent3"/>
              </a:buClr>
              <a:buSzPct val="115000"/>
              <a:buFont typeface="Arial"/>
              <a:buChar char="•"/>
              <a:defRPr sz="2000" kern="1200">
                <a:solidFill>
                  <a:schemeClr val="tx1"/>
                </a:solidFill>
                <a:latin typeface="Lato" pitchFamily="34" charset="-94"/>
                <a:ea typeface="+mn-ea"/>
                <a:cs typeface="+mn-cs"/>
              </a:defRPr>
            </a:lvl2pPr>
            <a:lvl3pPr marL="1143000" indent="-228600" algn="l" rtl="0" eaLnBrk="1" fontAlgn="base" hangingPunct="1">
              <a:spcBef>
                <a:spcPct val="20000"/>
              </a:spcBef>
              <a:spcAft>
                <a:spcPct val="0"/>
              </a:spcAft>
              <a:buClr>
                <a:schemeClr val="accent3"/>
              </a:buClr>
              <a:buSzPct val="115000"/>
              <a:buFont typeface="Arial"/>
              <a:buChar char="•"/>
              <a:defRPr sz="1800" kern="1200">
                <a:solidFill>
                  <a:schemeClr val="tx1"/>
                </a:solidFill>
                <a:latin typeface="Lato" pitchFamily="34" charset="-94"/>
                <a:ea typeface="+mn-ea"/>
                <a:cs typeface="+mn-cs"/>
              </a:defRPr>
            </a:lvl3pPr>
            <a:lvl4pPr marL="16002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4pPr>
            <a:lvl5pPr marL="20574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600" dirty="0">
                <a:solidFill>
                  <a:schemeClr val="tx2"/>
                </a:solidFill>
              </a:rPr>
              <a:t>Borrow Trainers</a:t>
            </a:r>
          </a:p>
          <a:p>
            <a:r>
              <a:rPr lang="en-US" sz="2600" dirty="0">
                <a:solidFill>
                  <a:schemeClr val="tx2"/>
                </a:solidFill>
              </a:rPr>
              <a:t>Check Hub Map on </a:t>
            </a:r>
            <a:r>
              <a:rPr lang="en-US" sz="2600" dirty="0">
                <a:solidFill>
                  <a:schemeClr val="tx2"/>
                </a:solidFill>
                <a:hlinkClick r:id="rId4"/>
              </a:rPr>
              <a:t>www.scadoptastream.org</a:t>
            </a:r>
            <a:r>
              <a:rPr lang="en-US" sz="2600" dirty="0">
                <a:solidFill>
                  <a:schemeClr val="tx2"/>
                </a:solidFill>
              </a:rPr>
              <a:t> </a:t>
            </a:r>
          </a:p>
          <a:p>
            <a:r>
              <a:rPr lang="en-US" sz="2600" dirty="0">
                <a:solidFill>
                  <a:schemeClr val="tx2"/>
                </a:solidFill>
              </a:rPr>
              <a:t>Purchase $200</a:t>
            </a:r>
          </a:p>
          <a:p>
            <a:r>
              <a:rPr lang="en-US" sz="2600" dirty="0">
                <a:solidFill>
                  <a:schemeClr val="tx2"/>
                </a:solidFill>
              </a:rPr>
              <a:t>Make your own! </a:t>
            </a:r>
            <a:endParaRPr lang="en-US" sz="2800" dirty="0">
              <a:solidFill>
                <a:schemeClr val="tx2"/>
              </a:solidFill>
            </a:endParaRPr>
          </a:p>
        </p:txBody>
      </p:sp>
      <p:pic>
        <p:nvPicPr>
          <p:cNvPr id="5" name="Picture 4">
            <a:extLst>
              <a:ext uri="{FF2B5EF4-FFF2-40B4-BE49-F238E27FC236}">
                <a16:creationId xmlns:a16="http://schemas.microsoft.com/office/drawing/2014/main" id="{09523BB0-F67C-44C2-B46A-0C056F31769F}"/>
              </a:ext>
            </a:extLst>
          </p:cNvPr>
          <p:cNvPicPr>
            <a:picLocks noChangeAspect="1"/>
          </p:cNvPicPr>
          <p:nvPr/>
        </p:nvPicPr>
        <p:blipFill rotWithShape="1">
          <a:blip r:embed="rId5"/>
          <a:srcRect t="7643" b="49677"/>
          <a:stretch/>
        </p:blipFill>
        <p:spPr>
          <a:xfrm>
            <a:off x="581837" y="3200400"/>
            <a:ext cx="4424362" cy="2553236"/>
          </a:xfrm>
          <a:prstGeom prst="rect">
            <a:avLst/>
          </a:prstGeom>
        </p:spPr>
      </p:pic>
      <p:pic>
        <p:nvPicPr>
          <p:cNvPr id="6" name="Picture 5">
            <a:extLst>
              <a:ext uri="{FF2B5EF4-FFF2-40B4-BE49-F238E27FC236}">
                <a16:creationId xmlns:a16="http://schemas.microsoft.com/office/drawing/2014/main" id="{7CE75198-FE8F-6649-2DE7-2A383A461663}"/>
              </a:ext>
            </a:extLst>
          </p:cNvPr>
          <p:cNvPicPr>
            <a:picLocks noChangeAspect="1"/>
          </p:cNvPicPr>
          <p:nvPr/>
        </p:nvPicPr>
        <p:blipFill rotWithShape="1">
          <a:blip r:embed="rId5"/>
          <a:srcRect t="51597"/>
          <a:stretch/>
        </p:blipFill>
        <p:spPr>
          <a:xfrm>
            <a:off x="5024438" y="3276600"/>
            <a:ext cx="4424362" cy="2895600"/>
          </a:xfrm>
          <a:prstGeom prst="rect">
            <a:avLst/>
          </a:prstGeom>
        </p:spPr>
      </p:pic>
    </p:spTree>
    <p:extLst>
      <p:ext uri="{BB962C8B-B14F-4D97-AF65-F5344CB8AC3E}">
        <p14:creationId xmlns:p14="http://schemas.microsoft.com/office/powerpoint/2010/main" val="261476639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381000" y="952500"/>
            <a:ext cx="8229600" cy="7086600"/>
          </a:xfrm>
          <a:prstGeom prst="rect">
            <a:avLst/>
          </a:prstGeom>
        </p:spPr>
        <p:txBody>
          <a:bodyPr/>
          <a:lstStyle>
            <a:lvl1pPr marL="342900" indent="-342900" algn="l" rtl="0" eaLnBrk="1" fontAlgn="base" hangingPunct="1">
              <a:spcBef>
                <a:spcPct val="20000"/>
              </a:spcBef>
              <a:spcAft>
                <a:spcPct val="0"/>
              </a:spcAft>
              <a:buClr>
                <a:srgbClr val="A1AC75"/>
              </a:buClr>
              <a:buSzPct val="150000"/>
              <a:buBlip>
                <a:blip r:embed="rId3"/>
              </a:buBlip>
              <a:defRPr sz="2400" kern="1200">
                <a:solidFill>
                  <a:schemeClr val="tx1"/>
                </a:solidFill>
                <a:latin typeface="Lato" pitchFamily="34" charset="-94"/>
                <a:ea typeface="+mn-ea"/>
                <a:cs typeface="+mn-cs"/>
              </a:defRPr>
            </a:lvl1pPr>
            <a:lvl2pPr marL="742950" indent="-285750" algn="l" rtl="0" eaLnBrk="1" fontAlgn="base" hangingPunct="1">
              <a:spcBef>
                <a:spcPct val="20000"/>
              </a:spcBef>
              <a:spcAft>
                <a:spcPct val="0"/>
              </a:spcAft>
              <a:buClr>
                <a:schemeClr val="accent3"/>
              </a:buClr>
              <a:buSzPct val="115000"/>
              <a:buFont typeface="Arial"/>
              <a:buChar char="•"/>
              <a:defRPr sz="2000" kern="1200">
                <a:solidFill>
                  <a:schemeClr val="tx1"/>
                </a:solidFill>
                <a:latin typeface="Lato" pitchFamily="34" charset="-94"/>
                <a:ea typeface="+mn-ea"/>
                <a:cs typeface="+mn-cs"/>
              </a:defRPr>
            </a:lvl2pPr>
            <a:lvl3pPr marL="1143000" indent="-228600" algn="l" rtl="0" eaLnBrk="1" fontAlgn="base" hangingPunct="1">
              <a:spcBef>
                <a:spcPct val="20000"/>
              </a:spcBef>
              <a:spcAft>
                <a:spcPct val="0"/>
              </a:spcAft>
              <a:buClr>
                <a:schemeClr val="accent3"/>
              </a:buClr>
              <a:buSzPct val="115000"/>
              <a:buFont typeface="Arial"/>
              <a:buChar char="•"/>
              <a:defRPr sz="1800" kern="1200">
                <a:solidFill>
                  <a:schemeClr val="tx1"/>
                </a:solidFill>
                <a:latin typeface="Lato" pitchFamily="34" charset="-94"/>
                <a:ea typeface="+mn-ea"/>
                <a:cs typeface="+mn-cs"/>
              </a:defRPr>
            </a:lvl3pPr>
            <a:lvl4pPr marL="16002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4pPr>
            <a:lvl5pPr marL="20574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en-US" sz="2600" dirty="0">
                <a:solidFill>
                  <a:schemeClr val="accent1"/>
                </a:solidFill>
              </a:rPr>
              <a:t>Data collected  by certified volunteers</a:t>
            </a:r>
          </a:p>
          <a:p>
            <a:pPr marL="0" indent="0">
              <a:buNone/>
            </a:pPr>
            <a:endParaRPr lang="en-US" altLang="en-US" sz="2600" dirty="0">
              <a:solidFill>
                <a:schemeClr val="accent1"/>
              </a:solidFill>
            </a:endParaRPr>
          </a:p>
          <a:p>
            <a:r>
              <a:rPr lang="en-US" altLang="en-US" sz="2600" dirty="0">
                <a:solidFill>
                  <a:schemeClr val="accent1"/>
                </a:solidFill>
              </a:rPr>
              <a:t>Used to establish baseline conditions for determining stream health</a:t>
            </a:r>
          </a:p>
          <a:p>
            <a:pPr marL="0" indent="0">
              <a:buNone/>
            </a:pPr>
            <a:endParaRPr lang="en-US" altLang="en-US" sz="2600" dirty="0">
              <a:solidFill>
                <a:schemeClr val="accent1"/>
              </a:solidFill>
            </a:endParaRPr>
          </a:p>
          <a:p>
            <a:r>
              <a:rPr lang="en-US" altLang="en-US" sz="2600" dirty="0">
                <a:solidFill>
                  <a:schemeClr val="accent1"/>
                </a:solidFill>
              </a:rPr>
              <a:t>Useful in screening waterbodies for water quality problems and assessing the overall health of a watershed</a:t>
            </a:r>
          </a:p>
          <a:p>
            <a:endParaRPr lang="en-US" altLang="en-US" sz="2600" dirty="0">
              <a:solidFill>
                <a:schemeClr val="accent1"/>
              </a:solidFill>
            </a:endParaRPr>
          </a:p>
          <a:p>
            <a:pPr marL="0" indent="0" algn="ctr">
              <a:buNone/>
            </a:pPr>
            <a:r>
              <a:rPr lang="en-US" altLang="en-US" sz="3600" b="1" dirty="0">
                <a:solidFill>
                  <a:schemeClr val="accent4"/>
                </a:solidFill>
              </a:rPr>
              <a:t>WWW.SCADOPTASTREAM.ORG</a:t>
            </a:r>
          </a:p>
        </p:txBody>
      </p:sp>
      <p:sp>
        <p:nvSpPr>
          <p:cNvPr id="2" name="Rectangle 4">
            <a:extLst>
              <a:ext uri="{FF2B5EF4-FFF2-40B4-BE49-F238E27FC236}">
                <a16:creationId xmlns:a16="http://schemas.microsoft.com/office/drawing/2014/main" id="{81F101DA-A337-FF3F-D978-7AF0038DCD40}"/>
              </a:ext>
            </a:extLst>
          </p:cNvPr>
          <p:cNvSpPr>
            <a:spLocks noChangeArrowheads="1"/>
          </p:cNvSpPr>
          <p:nvPr/>
        </p:nvSpPr>
        <p:spPr bwMode="auto">
          <a:xfrm>
            <a:off x="-23001" y="-158409"/>
            <a:ext cx="9167001" cy="954941"/>
          </a:xfrm>
          <a:prstGeom prst="rect">
            <a:avLst/>
          </a:prstGeom>
          <a:noFill/>
          <a:ln>
            <a:noFill/>
          </a:ln>
          <a:effectLst/>
          <a:extLst>
            <a:ext uri="{909E8E84-426E-40DD-AFC4-6F175D3DCCD1}">
              <a14:hiddenFill xmlns:a14="http://schemas.microsoft.com/office/drawing/2010/main">
                <a:gradFill rotWithShape="0">
                  <a:gsLst>
                    <a:gs pos="0">
                      <a:schemeClr val="accent1"/>
                    </a:gs>
                    <a:gs pos="100000">
                      <a:schemeClr val="bg1"/>
                    </a:gs>
                  </a:gsLst>
                  <a:path path="shape">
                    <a:fillToRect l="50000" t="50000" r="50000" b="50000"/>
                  </a:path>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defRPr/>
            </a:pPr>
            <a:r>
              <a:rPr lang="en-US" altLang="en-US" sz="4000" b="1" dirty="0">
                <a:solidFill>
                  <a:schemeClr val="bg1"/>
                </a:solidFill>
                <a:latin typeface="Arial" panose="020B0604020202020204" pitchFamily="34" charset="0"/>
                <a:cs typeface="Arial" panose="020B0604020202020204" pitchFamily="34" charset="0"/>
              </a:rPr>
              <a:t>DATABASE</a:t>
            </a:r>
          </a:p>
        </p:txBody>
      </p:sp>
    </p:spTree>
    <p:extLst>
      <p:ext uri="{BB962C8B-B14F-4D97-AF65-F5344CB8AC3E}">
        <p14:creationId xmlns:p14="http://schemas.microsoft.com/office/powerpoint/2010/main" val="20334360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FECC3D-A84D-320B-C521-9B8ABC53859F}"/>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2123" t="3425" r="3668" b="2054"/>
          <a:stretch/>
        </p:blipFill>
        <p:spPr>
          <a:xfrm>
            <a:off x="1866900" y="685800"/>
            <a:ext cx="5410200" cy="6119734"/>
          </a:xfrm>
          <a:prstGeom prst="rect">
            <a:avLst/>
          </a:prstGeom>
        </p:spPr>
      </p:pic>
      <p:sp>
        <p:nvSpPr>
          <p:cNvPr id="4" name="Rectangle 4">
            <a:extLst>
              <a:ext uri="{FF2B5EF4-FFF2-40B4-BE49-F238E27FC236}">
                <a16:creationId xmlns:a16="http://schemas.microsoft.com/office/drawing/2014/main" id="{E43E085E-EF81-8F5F-579F-7BB5319B9A6C}"/>
              </a:ext>
            </a:extLst>
          </p:cNvPr>
          <p:cNvSpPr>
            <a:spLocks noChangeArrowheads="1"/>
          </p:cNvSpPr>
          <p:nvPr/>
        </p:nvSpPr>
        <p:spPr bwMode="auto">
          <a:xfrm>
            <a:off x="-23001" y="-158409"/>
            <a:ext cx="10538601" cy="954941"/>
          </a:xfrm>
          <a:prstGeom prst="rect">
            <a:avLst/>
          </a:prstGeom>
          <a:noFill/>
          <a:ln>
            <a:noFill/>
          </a:ln>
          <a:effectLst/>
          <a:extLst>
            <a:ext uri="{909E8E84-426E-40DD-AFC4-6F175D3DCCD1}">
              <a14:hiddenFill xmlns:a14="http://schemas.microsoft.com/office/drawing/2010/main">
                <a:gradFill rotWithShape="0">
                  <a:gsLst>
                    <a:gs pos="0">
                      <a:schemeClr val="accent1"/>
                    </a:gs>
                    <a:gs pos="100000">
                      <a:schemeClr val="bg1"/>
                    </a:gs>
                  </a:gsLst>
                  <a:path path="shape">
                    <a:fillToRect l="50000" t="50000" r="50000" b="50000"/>
                  </a:path>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defRPr/>
            </a:pPr>
            <a:r>
              <a:rPr lang="en-US" altLang="en-US" sz="4000" b="1" dirty="0">
                <a:solidFill>
                  <a:schemeClr val="bg1"/>
                </a:solidFill>
                <a:latin typeface="Arial" panose="020B0604020202020204" pitchFamily="34" charset="0"/>
                <a:cs typeface="Arial" panose="020B0604020202020204" pitchFamily="34" charset="0"/>
              </a:rPr>
              <a:t>INDICATORS OF WATER QUALITY</a:t>
            </a:r>
          </a:p>
        </p:txBody>
      </p:sp>
    </p:spTree>
    <p:extLst>
      <p:ext uri="{BB962C8B-B14F-4D97-AF65-F5344CB8AC3E}">
        <p14:creationId xmlns:p14="http://schemas.microsoft.com/office/powerpoint/2010/main" val="10211828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4D5D202-27FE-4457-BBCD-5424389C954D}"/>
              </a:ext>
            </a:extLst>
          </p:cNvPr>
          <p:cNvGrpSpPr/>
          <p:nvPr/>
        </p:nvGrpSpPr>
        <p:grpSpPr>
          <a:xfrm>
            <a:off x="480126" y="965828"/>
            <a:ext cx="2869838" cy="1727557"/>
            <a:chOff x="1143001" y="1600200"/>
            <a:chExt cx="6958875" cy="4364921"/>
          </a:xfrm>
        </p:grpSpPr>
        <p:pic>
          <p:nvPicPr>
            <p:cNvPr id="4" name="Picture 3"/>
            <p:cNvPicPr>
              <a:picLocks noChangeAspect="1"/>
            </p:cNvPicPr>
            <p:nvPr/>
          </p:nvPicPr>
          <p:blipFill>
            <a:blip r:embed="rId3"/>
            <a:stretch>
              <a:fillRect/>
            </a:stretch>
          </p:blipFill>
          <p:spPr>
            <a:xfrm>
              <a:off x="4748785" y="1624395"/>
              <a:ext cx="3353091" cy="4310246"/>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DA1BB6E5-C37B-41D0-AB00-184F5189F7F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6521" t="27619"/>
            <a:stretch/>
          </p:blipFill>
          <p:spPr>
            <a:xfrm rot="5400000">
              <a:off x="572932" y="2170269"/>
              <a:ext cx="4364921" cy="3224784"/>
            </a:xfrm>
            <a:prstGeom prst="rect">
              <a:avLst/>
            </a:prstGeom>
            <a:ln>
              <a:noFill/>
            </a:ln>
            <a:effectLst>
              <a:outerShdw blurRad="292100" dist="139700" dir="2700000" algn="tl" rotWithShape="0">
                <a:srgbClr val="333333">
                  <a:alpha val="65000"/>
                </a:srgbClr>
              </a:outerShdw>
            </a:effectLst>
          </p:spPr>
        </p:pic>
      </p:grpSp>
      <p:sp>
        <p:nvSpPr>
          <p:cNvPr id="10" name="Content Placeholder 2">
            <a:extLst>
              <a:ext uri="{FF2B5EF4-FFF2-40B4-BE49-F238E27FC236}">
                <a16:creationId xmlns:a16="http://schemas.microsoft.com/office/drawing/2014/main" id="{AE1B8751-B9AA-4996-982C-3F50E7A74F34}"/>
              </a:ext>
            </a:extLst>
          </p:cNvPr>
          <p:cNvSpPr>
            <a:spLocks noGrp="1"/>
          </p:cNvSpPr>
          <p:nvPr>
            <p:ph idx="1"/>
          </p:nvPr>
        </p:nvSpPr>
        <p:spPr>
          <a:xfrm>
            <a:off x="5943600" y="3352800"/>
            <a:ext cx="8458200" cy="2895600"/>
          </a:xfrm>
        </p:spPr>
        <p:txBody>
          <a:bodyPr/>
          <a:lstStyle/>
          <a:p>
            <a:r>
              <a:rPr lang="en-US" sz="2600" dirty="0">
                <a:solidFill>
                  <a:schemeClr val="tx2"/>
                </a:solidFill>
              </a:rPr>
              <a:t>Phone ID Apps</a:t>
            </a:r>
          </a:p>
          <a:p>
            <a:r>
              <a:rPr lang="en-US" sz="2600" dirty="0">
                <a:solidFill>
                  <a:schemeClr val="tx2"/>
                </a:solidFill>
              </a:rPr>
              <a:t>Other workshops</a:t>
            </a:r>
          </a:p>
          <a:p>
            <a:r>
              <a:rPr lang="en-US" sz="2600" dirty="0">
                <a:solidFill>
                  <a:schemeClr val="tx2"/>
                </a:solidFill>
              </a:rPr>
              <a:t>eNews</a:t>
            </a:r>
          </a:p>
          <a:p>
            <a:r>
              <a:rPr lang="en-US" sz="2600" dirty="0">
                <a:solidFill>
                  <a:schemeClr val="tx2"/>
                </a:solidFill>
              </a:rPr>
              <a:t>Social media</a:t>
            </a:r>
          </a:p>
          <a:p>
            <a:r>
              <a:rPr lang="en-US" sz="2600" dirty="0">
                <a:solidFill>
                  <a:schemeClr val="tx2"/>
                </a:solidFill>
              </a:rPr>
              <a:t>Videos</a:t>
            </a:r>
          </a:p>
        </p:txBody>
      </p:sp>
      <p:pic>
        <p:nvPicPr>
          <p:cNvPr id="11" name="Picture 10">
            <a:extLst>
              <a:ext uri="{FF2B5EF4-FFF2-40B4-BE49-F238E27FC236}">
                <a16:creationId xmlns:a16="http://schemas.microsoft.com/office/drawing/2014/main" id="{CE80C86B-0F4B-4D62-A32B-6B86FE3FA83C}"/>
              </a:ext>
            </a:extLst>
          </p:cNvPr>
          <p:cNvPicPr>
            <a:picLocks noChangeAspect="1"/>
          </p:cNvPicPr>
          <p:nvPr/>
        </p:nvPicPr>
        <p:blipFill>
          <a:blip r:embed="rId5"/>
          <a:stretch>
            <a:fillRect/>
          </a:stretch>
        </p:blipFill>
        <p:spPr>
          <a:xfrm>
            <a:off x="533400" y="3200400"/>
            <a:ext cx="5202047" cy="2507541"/>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E326A9A2-23D0-4ACA-8A09-B0D817064C96}"/>
              </a:ext>
            </a:extLst>
          </p:cNvPr>
          <p:cNvPicPr>
            <a:picLocks noChangeAspect="1"/>
          </p:cNvPicPr>
          <p:nvPr/>
        </p:nvPicPr>
        <p:blipFill>
          <a:blip r:embed="rId6"/>
          <a:stretch>
            <a:fillRect/>
          </a:stretch>
        </p:blipFill>
        <p:spPr>
          <a:xfrm>
            <a:off x="4716803" y="922436"/>
            <a:ext cx="972317" cy="972317"/>
          </a:xfrm>
          <a:prstGeom prst="rect">
            <a:avLst/>
          </a:prstGeom>
        </p:spPr>
      </p:pic>
      <p:sp>
        <p:nvSpPr>
          <p:cNvPr id="14" name="TextBox 13">
            <a:extLst>
              <a:ext uri="{FF2B5EF4-FFF2-40B4-BE49-F238E27FC236}">
                <a16:creationId xmlns:a16="http://schemas.microsoft.com/office/drawing/2014/main" id="{57E44102-5A21-4B14-B41D-78E969A2C4CE}"/>
              </a:ext>
            </a:extLst>
          </p:cNvPr>
          <p:cNvSpPr txBox="1"/>
          <p:nvPr/>
        </p:nvSpPr>
        <p:spPr bwMode="auto">
          <a:xfrm>
            <a:off x="5818594" y="1230868"/>
            <a:ext cx="2715806" cy="369332"/>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r>
              <a:rPr lang="en-US" b="1" i="0" cap="all" dirty="0">
                <a:latin typeface="Lato Light"/>
                <a:cs typeface="Lato Light"/>
              </a:rPr>
              <a:t>SC ADOPT A STREAM</a:t>
            </a:r>
          </a:p>
        </p:txBody>
      </p:sp>
      <p:pic>
        <p:nvPicPr>
          <p:cNvPr id="15" name="Picture 14">
            <a:extLst>
              <a:ext uri="{FF2B5EF4-FFF2-40B4-BE49-F238E27FC236}">
                <a16:creationId xmlns:a16="http://schemas.microsoft.com/office/drawing/2014/main" id="{32BE8B46-071F-4103-8B61-B3CD1D09FE21}"/>
              </a:ext>
            </a:extLst>
          </p:cNvPr>
          <p:cNvPicPr>
            <a:picLocks noChangeAspect="1"/>
          </p:cNvPicPr>
          <p:nvPr/>
        </p:nvPicPr>
        <p:blipFill>
          <a:blip r:embed="rId7"/>
          <a:stretch>
            <a:fillRect/>
          </a:stretch>
        </p:blipFill>
        <p:spPr>
          <a:xfrm>
            <a:off x="3962400" y="2057400"/>
            <a:ext cx="1026361" cy="1026361"/>
          </a:xfrm>
          <a:prstGeom prst="rect">
            <a:avLst/>
          </a:prstGeom>
        </p:spPr>
      </p:pic>
      <p:sp>
        <p:nvSpPr>
          <p:cNvPr id="16" name="TextBox 15">
            <a:extLst>
              <a:ext uri="{FF2B5EF4-FFF2-40B4-BE49-F238E27FC236}">
                <a16:creationId xmlns:a16="http://schemas.microsoft.com/office/drawing/2014/main" id="{151BDF57-2ED5-44D7-B33D-D9D8C6826313}"/>
              </a:ext>
            </a:extLst>
          </p:cNvPr>
          <p:cNvSpPr txBox="1"/>
          <p:nvPr/>
        </p:nvSpPr>
        <p:spPr bwMode="auto">
          <a:xfrm>
            <a:off x="5049418" y="2202137"/>
            <a:ext cx="4018382" cy="369332"/>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r>
              <a:rPr lang="en-US" b="1" i="0" cap="all" dirty="0">
                <a:latin typeface="Lato Light"/>
                <a:cs typeface="Lato Light"/>
              </a:rPr>
              <a:t>@CLEMSON_WATERSHED_CENTER</a:t>
            </a:r>
          </a:p>
        </p:txBody>
      </p:sp>
      <p:sp>
        <p:nvSpPr>
          <p:cNvPr id="17" name="TextBox 16">
            <a:extLst>
              <a:ext uri="{FF2B5EF4-FFF2-40B4-BE49-F238E27FC236}">
                <a16:creationId xmlns:a16="http://schemas.microsoft.com/office/drawing/2014/main" id="{068A07DB-FA9E-4793-8B23-37D9B839D02F}"/>
              </a:ext>
            </a:extLst>
          </p:cNvPr>
          <p:cNvSpPr txBox="1"/>
          <p:nvPr/>
        </p:nvSpPr>
        <p:spPr bwMode="auto">
          <a:xfrm>
            <a:off x="5257800" y="2583813"/>
            <a:ext cx="7543800" cy="369332"/>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r>
              <a:rPr lang="en-US" b="1" i="0" cap="all" dirty="0">
                <a:latin typeface="Lato Light"/>
                <a:cs typeface="Lato Light"/>
              </a:rPr>
              <a:t>#SCAAS     #SCADOPTASTREAM </a:t>
            </a:r>
          </a:p>
        </p:txBody>
      </p:sp>
      <p:sp>
        <p:nvSpPr>
          <p:cNvPr id="18" name="Rectangle 17">
            <a:extLst>
              <a:ext uri="{FF2B5EF4-FFF2-40B4-BE49-F238E27FC236}">
                <a16:creationId xmlns:a16="http://schemas.microsoft.com/office/drawing/2014/main" id="{7EF3219F-BFC9-4552-9154-10F33A651CC0}"/>
              </a:ext>
            </a:extLst>
          </p:cNvPr>
          <p:cNvSpPr/>
          <p:nvPr/>
        </p:nvSpPr>
        <p:spPr>
          <a:xfrm>
            <a:off x="2473874" y="6075262"/>
            <a:ext cx="6670126" cy="523220"/>
          </a:xfrm>
          <a:prstGeom prst="rect">
            <a:avLst/>
          </a:prstGeom>
        </p:spPr>
        <p:txBody>
          <a:bodyPr wrap="square">
            <a:spAutoFit/>
          </a:bodyPr>
          <a:lstStyle/>
          <a:p>
            <a:pPr algn="r"/>
            <a:r>
              <a:rPr lang="en-US" altLang="en-US" sz="2800" b="1" dirty="0">
                <a:solidFill>
                  <a:schemeClr val="accent5"/>
                </a:solidFill>
                <a:latin typeface="Arial" panose="020B0604020202020204" pitchFamily="34" charset="0"/>
                <a:hlinkClick r:id="rId8"/>
              </a:rPr>
              <a:t>www.scadoptastream.org</a:t>
            </a:r>
            <a:endParaRPr lang="en-US" sz="2800" dirty="0"/>
          </a:p>
        </p:txBody>
      </p:sp>
      <p:sp>
        <p:nvSpPr>
          <p:cNvPr id="2" name="Rectangle 4">
            <a:extLst>
              <a:ext uri="{FF2B5EF4-FFF2-40B4-BE49-F238E27FC236}">
                <a16:creationId xmlns:a16="http://schemas.microsoft.com/office/drawing/2014/main" id="{8E4A916F-46A8-212F-FF23-726D96AC6664}"/>
              </a:ext>
            </a:extLst>
          </p:cNvPr>
          <p:cNvSpPr>
            <a:spLocks noChangeArrowheads="1"/>
          </p:cNvSpPr>
          <p:nvPr/>
        </p:nvSpPr>
        <p:spPr bwMode="auto">
          <a:xfrm>
            <a:off x="-23001" y="-158409"/>
            <a:ext cx="9167001" cy="954941"/>
          </a:xfrm>
          <a:prstGeom prst="rect">
            <a:avLst/>
          </a:prstGeom>
          <a:noFill/>
          <a:ln>
            <a:noFill/>
          </a:ln>
          <a:effectLst/>
          <a:extLst>
            <a:ext uri="{909E8E84-426E-40DD-AFC4-6F175D3DCCD1}">
              <a14:hiddenFill xmlns:a14="http://schemas.microsoft.com/office/drawing/2010/main">
                <a:gradFill rotWithShape="0">
                  <a:gsLst>
                    <a:gs pos="0">
                      <a:schemeClr val="accent1"/>
                    </a:gs>
                    <a:gs pos="100000">
                      <a:schemeClr val="bg1"/>
                    </a:gs>
                  </a:gsLst>
                  <a:path path="shape">
                    <a:fillToRect l="50000" t="50000" r="50000" b="50000"/>
                  </a:path>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defRPr/>
            </a:pPr>
            <a:r>
              <a:rPr lang="en-US" altLang="en-US" sz="4000" b="1" dirty="0">
                <a:solidFill>
                  <a:schemeClr val="bg1"/>
                </a:solidFill>
                <a:latin typeface="Arial" panose="020B0604020202020204" pitchFamily="34" charset="0"/>
                <a:cs typeface="Arial" panose="020B0604020202020204" pitchFamily="34" charset="0"/>
              </a:rPr>
              <a:t>RESOURCES</a:t>
            </a:r>
          </a:p>
        </p:txBody>
      </p:sp>
    </p:spTree>
    <p:extLst>
      <p:ext uri="{BB962C8B-B14F-4D97-AF65-F5344CB8AC3E}">
        <p14:creationId xmlns:p14="http://schemas.microsoft.com/office/powerpoint/2010/main" val="168590148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Identifying Macro invertebrates">
            <a:hlinkClick r:id="" action="ppaction://media"/>
            <a:extLst>
              <a:ext uri="{FF2B5EF4-FFF2-40B4-BE49-F238E27FC236}">
                <a16:creationId xmlns:a16="http://schemas.microsoft.com/office/drawing/2014/main" id="{225EF62F-88BB-4889-A3C0-23F65850BA23}"/>
              </a:ext>
            </a:extLst>
          </p:cNvPr>
          <p:cNvPicPr>
            <a:picLocks noRot="1" noChangeAspect="1"/>
          </p:cNvPicPr>
          <p:nvPr>
            <a:videoFile r:link="rId1"/>
          </p:nvPr>
        </p:nvPicPr>
        <p:blipFill>
          <a:blip r:embed="rId4"/>
          <a:stretch>
            <a:fillRect/>
          </a:stretch>
        </p:blipFill>
        <p:spPr>
          <a:xfrm>
            <a:off x="67733" y="800100"/>
            <a:ext cx="9008534" cy="5067300"/>
          </a:xfrm>
          <a:prstGeom prst="rect">
            <a:avLst/>
          </a:prstGeom>
        </p:spPr>
      </p:pic>
    </p:spTree>
    <p:extLst>
      <p:ext uri="{BB962C8B-B14F-4D97-AF65-F5344CB8AC3E}">
        <p14:creationId xmlns:p14="http://schemas.microsoft.com/office/powerpoint/2010/main" val="2529373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7BE9646-E68E-7743-A543-84ADFC29AF79}"/>
              </a:ext>
            </a:extLst>
          </p:cNvPr>
          <p:cNvSpPr/>
          <p:nvPr/>
        </p:nvSpPr>
        <p:spPr>
          <a:xfrm>
            <a:off x="1905000" y="1981200"/>
            <a:ext cx="2895600" cy="396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61FC6357-415A-0945-92A7-CF3A9136748E}"/>
              </a:ext>
            </a:extLst>
          </p:cNvPr>
          <p:cNvPicPr>
            <a:picLocks noChangeAspect="1"/>
          </p:cNvPicPr>
          <p:nvPr/>
        </p:nvPicPr>
        <p:blipFill>
          <a:blip r:embed="rId3">
            <a:alphaModFix/>
            <a:extLst>
              <a:ext uri="{BEBA8EAE-BF5A-486C-A8C5-ECC9F3942E4B}">
                <a14:imgProps xmlns:a14="http://schemas.microsoft.com/office/drawing/2010/main">
                  <a14:imgLayer r:embed="rId4">
                    <a14:imgEffect>
                      <a14:sharpenSoften amount="50000"/>
                    </a14:imgEffect>
                    <a14:imgEffect>
                      <a14:brightnessContrast bright="20000" contrast="20000"/>
                    </a14:imgEffect>
                  </a14:imgLayer>
                </a14:imgProps>
              </a:ext>
            </a:extLst>
          </a:blip>
          <a:stretch>
            <a:fillRect/>
          </a:stretch>
        </p:blipFill>
        <p:spPr>
          <a:xfrm>
            <a:off x="3352800" y="3124200"/>
            <a:ext cx="2667000" cy="1858328"/>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6DE3643F-D5AC-BA4B-9439-74662492B7B1}"/>
              </a:ext>
            </a:extLst>
          </p:cNvPr>
          <p:cNvSpPr>
            <a:spLocks noGrp="1"/>
          </p:cNvSpPr>
          <p:nvPr>
            <p:ph type="title"/>
          </p:nvPr>
        </p:nvSpPr>
        <p:spPr>
          <a:xfrm>
            <a:off x="76200" y="-38104"/>
            <a:ext cx="6950005" cy="571504"/>
          </a:xfrm>
        </p:spPr>
        <p:txBody>
          <a:bodyPr/>
          <a:lstStyle/>
          <a:p>
            <a:r>
              <a:rPr lang="en-US" sz="3600" b="1" cap="none" dirty="0">
                <a:latin typeface="Arial" panose="020B0604020202020204" pitchFamily="34" charset="0"/>
                <a:cs typeface="Arial" panose="020B0604020202020204" pitchFamily="34" charset="0"/>
              </a:rPr>
              <a:t>EMERGENCY HOTLINE</a:t>
            </a:r>
          </a:p>
        </p:txBody>
      </p:sp>
      <p:sp>
        <p:nvSpPr>
          <p:cNvPr id="3" name="Text Placeholder 2">
            <a:extLst>
              <a:ext uri="{FF2B5EF4-FFF2-40B4-BE49-F238E27FC236}">
                <a16:creationId xmlns:a16="http://schemas.microsoft.com/office/drawing/2014/main" id="{1982581F-2BA4-3346-827F-E8A6537A8AA9}"/>
              </a:ext>
            </a:extLst>
          </p:cNvPr>
          <p:cNvSpPr>
            <a:spLocks noGrp="1"/>
          </p:cNvSpPr>
          <p:nvPr>
            <p:ph type="body" sz="half" idx="2"/>
          </p:nvPr>
        </p:nvSpPr>
        <p:spPr>
          <a:xfrm>
            <a:off x="214283" y="609600"/>
            <a:ext cx="8548718" cy="1533548"/>
          </a:xfrm>
        </p:spPr>
        <p:txBody>
          <a:bodyPr/>
          <a:lstStyle/>
          <a:p>
            <a:pPr algn="ctr">
              <a:defRPr/>
            </a:pPr>
            <a:r>
              <a:rPr lang="en-US" sz="2600" dirty="0">
                <a:solidFill>
                  <a:schemeClr val="tx2"/>
                </a:solidFill>
                <a:latin typeface="+mn-lt"/>
              </a:rPr>
              <a:t>If there is evidence of ongoing chemical releases, oil spills, or fish kills, contact the DHEC toll-free 24-hour emergency response line at</a:t>
            </a:r>
          </a:p>
          <a:p>
            <a:pPr algn="ctr">
              <a:spcBef>
                <a:spcPts val="300"/>
              </a:spcBef>
            </a:pPr>
            <a:r>
              <a:rPr lang="en-US" sz="8000" i="0" dirty="0">
                <a:ln w="0"/>
                <a:solidFill>
                  <a:schemeClr val="accent1"/>
                </a:solidFill>
                <a:effectLst>
                  <a:outerShdw blurRad="38100" dist="25400" dir="5400000" algn="ctr" rotWithShape="0">
                    <a:srgbClr val="6E747A">
                      <a:alpha val="43000"/>
                    </a:srgbClr>
                  </a:outerShdw>
                </a:effectLst>
              </a:rPr>
              <a:t>1-888-481-0125</a:t>
            </a:r>
            <a:endParaRPr lang="en-US" sz="6000" dirty="0">
              <a:ln w="0"/>
              <a:solidFill>
                <a:schemeClr val="accent1"/>
              </a:solidFill>
              <a:effectLst>
                <a:outerShdw blurRad="38100" dist="25400" dir="5400000" algn="ctr" rotWithShape="0">
                  <a:srgbClr val="6E747A">
                    <a:alpha val="43000"/>
                  </a:srgbClr>
                </a:outerShdw>
              </a:effectLst>
            </a:endParaRPr>
          </a:p>
        </p:txBody>
      </p:sp>
      <p:sp>
        <p:nvSpPr>
          <p:cNvPr id="8" name="Text Placeholder 2">
            <a:extLst>
              <a:ext uri="{FF2B5EF4-FFF2-40B4-BE49-F238E27FC236}">
                <a16:creationId xmlns:a16="http://schemas.microsoft.com/office/drawing/2014/main" id="{D58A3B6A-A67C-4D46-95BE-DE79274B3070}"/>
              </a:ext>
            </a:extLst>
          </p:cNvPr>
          <p:cNvSpPr txBox="1">
            <a:spLocks/>
          </p:cNvSpPr>
          <p:nvPr/>
        </p:nvSpPr>
        <p:spPr bwMode="auto">
          <a:xfrm>
            <a:off x="99983" y="5029200"/>
            <a:ext cx="9144000" cy="15335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Clr>
                <a:srgbClr val="A1AC75"/>
              </a:buClr>
              <a:buSzPct val="150000"/>
              <a:buNone/>
              <a:defRPr sz="2400" i="1" kern="1200">
                <a:solidFill>
                  <a:schemeClr val="bg2"/>
                </a:solidFill>
                <a:latin typeface="Lato" pitchFamily="34" charset="-94"/>
                <a:ea typeface="+mn-ea"/>
                <a:cs typeface="+mn-cs"/>
              </a:defRPr>
            </a:lvl1pPr>
            <a:lvl2pPr marL="457200" indent="0" algn="l" rtl="0" eaLnBrk="1" fontAlgn="base" hangingPunct="1">
              <a:spcBef>
                <a:spcPct val="20000"/>
              </a:spcBef>
              <a:spcAft>
                <a:spcPct val="0"/>
              </a:spcAft>
              <a:buClr>
                <a:schemeClr val="accent3"/>
              </a:buClr>
              <a:buSzPct val="115000"/>
              <a:buFont typeface="Arial"/>
              <a:buNone/>
              <a:defRPr sz="1200" kern="1200">
                <a:solidFill>
                  <a:schemeClr val="tx1"/>
                </a:solidFill>
                <a:latin typeface="Lato" pitchFamily="34" charset="-94"/>
                <a:ea typeface="+mn-ea"/>
                <a:cs typeface="+mn-cs"/>
              </a:defRPr>
            </a:lvl2pPr>
            <a:lvl3pPr marL="914400" indent="0" algn="l" rtl="0" eaLnBrk="1" fontAlgn="base" hangingPunct="1">
              <a:spcBef>
                <a:spcPct val="20000"/>
              </a:spcBef>
              <a:spcAft>
                <a:spcPct val="0"/>
              </a:spcAft>
              <a:buClr>
                <a:schemeClr val="accent3"/>
              </a:buClr>
              <a:buSzPct val="115000"/>
              <a:buFont typeface="Arial"/>
              <a:buNone/>
              <a:defRPr sz="1000" kern="1200">
                <a:solidFill>
                  <a:schemeClr val="tx1"/>
                </a:solidFill>
                <a:latin typeface="Lato" pitchFamily="34" charset="-94"/>
                <a:ea typeface="+mn-ea"/>
                <a:cs typeface="+mn-cs"/>
              </a:defRPr>
            </a:lvl3pPr>
            <a:lvl4pPr marL="1371600" indent="0" algn="l" rtl="0" eaLnBrk="1" fontAlgn="base" hangingPunct="1">
              <a:spcBef>
                <a:spcPct val="20000"/>
              </a:spcBef>
              <a:spcAft>
                <a:spcPct val="0"/>
              </a:spcAft>
              <a:buClr>
                <a:schemeClr val="accent3"/>
              </a:buClr>
              <a:buSzPct val="115000"/>
              <a:buFont typeface="Arial"/>
              <a:buNone/>
              <a:defRPr sz="900" kern="1200">
                <a:solidFill>
                  <a:schemeClr val="tx1"/>
                </a:solidFill>
                <a:latin typeface="Lato" pitchFamily="34" charset="-94"/>
                <a:ea typeface="+mn-ea"/>
                <a:cs typeface="+mn-cs"/>
              </a:defRPr>
            </a:lvl4pPr>
            <a:lvl5pPr marL="1828800" indent="0" algn="l" rtl="0" eaLnBrk="1" fontAlgn="base" hangingPunct="1">
              <a:spcBef>
                <a:spcPct val="20000"/>
              </a:spcBef>
              <a:spcAft>
                <a:spcPct val="0"/>
              </a:spcAft>
              <a:buClr>
                <a:schemeClr val="accent3"/>
              </a:buClr>
              <a:buSzPct val="115000"/>
              <a:buFont typeface="Arial"/>
              <a:buNone/>
              <a:defRPr sz="900" kern="1200">
                <a:solidFill>
                  <a:schemeClr val="tx1"/>
                </a:solidFill>
                <a:latin typeface="Lato" pitchFamily="34" charset="-94"/>
                <a:ea typeface="+mn-ea"/>
                <a:cs typeface="+mn-cs"/>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pPr algn="ctr"/>
            <a:r>
              <a:rPr lang="en-US" sz="2600" dirty="0">
                <a:solidFill>
                  <a:schemeClr val="tx2"/>
                </a:solidFill>
                <a:latin typeface="+mn-lt"/>
              </a:rPr>
              <a:t>For more information visit: </a:t>
            </a:r>
          </a:p>
          <a:p>
            <a:pPr algn="ctr"/>
            <a:r>
              <a:rPr lang="en-US" sz="2800" i="0" dirty="0">
                <a:solidFill>
                  <a:schemeClr val="accent4"/>
                </a:solidFill>
                <a:hlinkClick r:id="rId5">
                  <a:extLst>
                    <a:ext uri="{A12FA001-AC4F-418D-AE19-62706E023703}">
                      <ahyp:hlinkClr xmlns:ahyp="http://schemas.microsoft.com/office/drawing/2018/hyperlinkcolor" val="tx"/>
                    </a:ext>
                  </a:extLst>
                </a:hlinkClick>
              </a:rPr>
              <a:t>https://www.scdhec.gov/report-it/reporting-chemical-spills-pollution</a:t>
            </a:r>
            <a:endParaRPr lang="en-US" sz="2800" i="0" dirty="0">
              <a:solidFill>
                <a:schemeClr val="accent4"/>
              </a:solidFill>
            </a:endParaRPr>
          </a:p>
          <a:p>
            <a:pPr algn="ctr"/>
            <a:endParaRPr lang="en-US" dirty="0"/>
          </a:p>
        </p:txBody>
      </p:sp>
    </p:spTree>
    <p:extLst>
      <p:ext uri="{BB962C8B-B14F-4D97-AF65-F5344CB8AC3E}">
        <p14:creationId xmlns:p14="http://schemas.microsoft.com/office/powerpoint/2010/main" val="3377510985"/>
      </p:ext>
    </p:extLst>
  </p:cSld>
  <p:clrMapOvr>
    <a:masterClrMapping/>
  </p:clrMapOvr>
  <p:transition advClick="0"/>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DF59B24-95FB-4B9C-B649-242FA336A577}"/>
              </a:ext>
            </a:extLst>
          </p:cNvPr>
          <p:cNvSpPr>
            <a:spLocks noGrp="1"/>
          </p:cNvSpPr>
          <p:nvPr>
            <p:ph type="title"/>
          </p:nvPr>
        </p:nvSpPr>
        <p:spPr/>
        <p:txBody>
          <a:bodyPr/>
          <a:lstStyle/>
          <a:p>
            <a:endParaRPr lang="en-US" dirty="0"/>
          </a:p>
        </p:txBody>
      </p:sp>
      <p:sp>
        <p:nvSpPr>
          <p:cNvPr id="7" name="Text Placeholder 6">
            <a:extLst>
              <a:ext uri="{FF2B5EF4-FFF2-40B4-BE49-F238E27FC236}">
                <a16:creationId xmlns:a16="http://schemas.microsoft.com/office/drawing/2014/main" id="{7C85F735-0BAF-4133-AE33-21575B07822B}"/>
              </a:ext>
            </a:extLst>
          </p:cNvPr>
          <p:cNvSpPr>
            <a:spLocks noGrp="1"/>
          </p:cNvSpPr>
          <p:nvPr>
            <p:ph type="body" sz="half" idx="2"/>
          </p:nvPr>
        </p:nvSpPr>
        <p:spPr/>
        <p:txBody>
          <a:bodyPr/>
          <a:lstStyle/>
          <a:p>
            <a:endParaRPr lang="en-US" dirty="0"/>
          </a:p>
        </p:txBody>
      </p:sp>
      <p:sp>
        <p:nvSpPr>
          <p:cNvPr id="8" name="Text Placeholder 7">
            <a:extLst>
              <a:ext uri="{FF2B5EF4-FFF2-40B4-BE49-F238E27FC236}">
                <a16:creationId xmlns:a16="http://schemas.microsoft.com/office/drawing/2014/main" id="{25E11ED7-4711-4D40-898C-D0B12A07B5C0}"/>
              </a:ext>
            </a:extLst>
          </p:cNvPr>
          <p:cNvSpPr>
            <a:spLocks noGrp="1"/>
          </p:cNvSpPr>
          <p:nvPr>
            <p:ph type="body" sz="half" idx="10"/>
          </p:nvPr>
        </p:nvSpPr>
        <p:spPr/>
        <p:txBody>
          <a:bodyPr/>
          <a:lstStyle/>
          <a:p>
            <a:endParaRPr lang="en-US" dirty="0"/>
          </a:p>
        </p:txBody>
      </p:sp>
      <p:sp>
        <p:nvSpPr>
          <p:cNvPr id="9" name="Text Placeholder 8">
            <a:extLst>
              <a:ext uri="{FF2B5EF4-FFF2-40B4-BE49-F238E27FC236}">
                <a16:creationId xmlns:a16="http://schemas.microsoft.com/office/drawing/2014/main" id="{B13D04C2-B835-4CCF-934F-DFAF5FC1F72C}"/>
              </a:ext>
            </a:extLst>
          </p:cNvPr>
          <p:cNvSpPr>
            <a:spLocks noGrp="1"/>
          </p:cNvSpPr>
          <p:nvPr>
            <p:ph type="body" sz="half" idx="11"/>
          </p:nvPr>
        </p:nvSpPr>
        <p:spPr/>
        <p:txBody>
          <a:bodyPr/>
          <a:lstStyle/>
          <a:p>
            <a:endParaRPr lang="en-US" dirty="0"/>
          </a:p>
        </p:txBody>
      </p:sp>
      <p:sp>
        <p:nvSpPr>
          <p:cNvPr id="11" name="Rectangle 10">
            <a:extLst>
              <a:ext uri="{FF2B5EF4-FFF2-40B4-BE49-F238E27FC236}">
                <a16:creationId xmlns:a16="http://schemas.microsoft.com/office/drawing/2014/main" id="{353176AF-B165-4C59-BF35-043A8FE81B64}"/>
              </a:ext>
            </a:extLst>
          </p:cNvPr>
          <p:cNvSpPr/>
          <p:nvPr/>
        </p:nvSpPr>
        <p:spPr>
          <a:xfrm>
            <a:off x="0" y="0"/>
            <a:ext cx="91793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9">
            <a:extLst>
              <a:ext uri="{FF2B5EF4-FFF2-40B4-BE49-F238E27FC236}">
                <a16:creationId xmlns:a16="http://schemas.microsoft.com/office/drawing/2014/main" id="{B3B0DD71-530A-4C75-8722-502F1D053F35}"/>
              </a:ext>
            </a:extLst>
          </p:cNvPr>
          <p:cNvSpPr>
            <a:spLocks noGrp="1"/>
          </p:cNvSpPr>
          <p:nvPr>
            <p:ph type="body" sz="half" idx="12"/>
          </p:nvPr>
        </p:nvSpPr>
        <p:spPr/>
        <p:txBody>
          <a:bodyPr/>
          <a:lstStyle/>
          <a:p>
            <a:endParaRPr lang="en-US" dirty="0"/>
          </a:p>
        </p:txBody>
      </p:sp>
      <p:pic>
        <p:nvPicPr>
          <p:cNvPr id="5" name="Content Placeholder 4">
            <a:extLst>
              <a:ext uri="{FF2B5EF4-FFF2-40B4-BE49-F238E27FC236}">
                <a16:creationId xmlns:a16="http://schemas.microsoft.com/office/drawing/2014/main" id="{6AF6147A-7318-471D-9626-E62937406FBB}"/>
              </a:ext>
            </a:extLst>
          </p:cNvPr>
          <p:cNvPicPr>
            <a:picLocks noGrp="1" noChangeAspect="1"/>
          </p:cNvPicPr>
          <p:nvPr>
            <p:ph idx="4294967295"/>
          </p:nvPr>
        </p:nvPicPr>
        <p:blipFill>
          <a:blip r:embed="rId3">
            <a:extLst>
              <a:ext uri="{BEBA8EAE-BF5A-486C-A8C5-ECC9F3942E4B}">
                <a14:imgProps xmlns:a14="http://schemas.microsoft.com/office/drawing/2010/main">
                  <a14:imgLayer r:embed="rId4">
                    <a14:imgEffect>
                      <a14:saturation sat="4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1500174"/>
            <a:ext cx="9179300" cy="4214824"/>
          </a:xfrm>
        </p:spPr>
      </p:pic>
    </p:spTree>
    <p:extLst>
      <p:ext uri="{BB962C8B-B14F-4D97-AF65-F5344CB8AC3E}">
        <p14:creationId xmlns:p14="http://schemas.microsoft.com/office/powerpoint/2010/main" val="4082942107"/>
      </p:ext>
    </p:extLst>
  </p:cSld>
  <p:clrMapOvr>
    <a:masterClrMapping/>
  </p:clrMapOvr>
  <p:transition advClick="0"/>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A close up of a sign&#10;&#10;Description automatically generated">
            <a:extLst>
              <a:ext uri="{FF2B5EF4-FFF2-40B4-BE49-F238E27FC236}">
                <a16:creationId xmlns:a16="http://schemas.microsoft.com/office/drawing/2014/main" id="{D3C3FBD8-DA1C-4655-8A96-D376B0ECD72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114" r="12530"/>
          <a:stretch/>
        </p:blipFill>
        <p:spPr>
          <a:xfrm>
            <a:off x="5019174" y="223085"/>
            <a:ext cx="3910263" cy="2883086"/>
          </a:xfrm>
          <a:prstGeom prst="rect">
            <a:avLst/>
          </a:prstGeom>
        </p:spPr>
      </p:pic>
      <p:sp>
        <p:nvSpPr>
          <p:cNvPr id="4" name="Rectangle 3">
            <a:extLst>
              <a:ext uri="{FF2B5EF4-FFF2-40B4-BE49-F238E27FC236}">
                <a16:creationId xmlns:a16="http://schemas.microsoft.com/office/drawing/2014/main" id="{ADCA063E-C534-4FE5-82A9-1BE314467F7C}"/>
              </a:ext>
            </a:extLst>
          </p:cNvPr>
          <p:cNvSpPr/>
          <p:nvPr/>
        </p:nvSpPr>
        <p:spPr>
          <a:xfrm>
            <a:off x="208798" y="223086"/>
            <a:ext cx="4587925" cy="2883086"/>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350" dirty="0">
              <a:highlight>
                <a:srgbClr val="FF0000"/>
              </a:highlight>
            </a:endParaRPr>
          </a:p>
        </p:txBody>
      </p:sp>
      <p:sp>
        <p:nvSpPr>
          <p:cNvPr id="11" name="TextBox 10">
            <a:extLst>
              <a:ext uri="{FF2B5EF4-FFF2-40B4-BE49-F238E27FC236}">
                <a16:creationId xmlns:a16="http://schemas.microsoft.com/office/drawing/2014/main" id="{2C75CFB7-638C-4113-9353-486ABB5AAA47}"/>
              </a:ext>
            </a:extLst>
          </p:cNvPr>
          <p:cNvSpPr txBox="1"/>
          <p:nvPr/>
        </p:nvSpPr>
        <p:spPr>
          <a:xfrm>
            <a:off x="304800" y="278011"/>
            <a:ext cx="4457700" cy="2662267"/>
          </a:xfrm>
          <a:prstGeom prst="rect">
            <a:avLst/>
          </a:prstGeom>
          <a:noFill/>
        </p:spPr>
        <p:txBody>
          <a:bodyPr wrap="square" rtlCol="0">
            <a:spAutoFit/>
          </a:bodyPr>
          <a:lstStyle/>
          <a:p>
            <a:pPr algn="ctr"/>
            <a:r>
              <a:rPr lang="en-US" sz="2700" b="1" dirty="0">
                <a:solidFill>
                  <a:schemeClr val="bg1"/>
                </a:solidFill>
              </a:rPr>
              <a:t>THANK YOU!</a:t>
            </a:r>
          </a:p>
          <a:p>
            <a:pPr algn="ctr"/>
            <a:endParaRPr lang="en-US" sz="1200" b="1" dirty="0">
              <a:solidFill>
                <a:schemeClr val="bg1"/>
              </a:solidFill>
            </a:endParaRPr>
          </a:p>
          <a:p>
            <a:pPr algn="ctr"/>
            <a:r>
              <a:rPr lang="en-US" sz="2700" b="1" dirty="0">
                <a:solidFill>
                  <a:schemeClr val="bg1"/>
                </a:solidFill>
              </a:rPr>
              <a:t>We hope you have enjoyed the presentation.</a:t>
            </a:r>
          </a:p>
          <a:p>
            <a:pPr algn="ctr">
              <a:spcBef>
                <a:spcPts val="2400"/>
              </a:spcBef>
            </a:pPr>
            <a:r>
              <a:rPr lang="en-US" sz="2700" b="1" dirty="0">
                <a:solidFill>
                  <a:schemeClr val="bg1"/>
                </a:solidFill>
              </a:rPr>
              <a:t>Good luck adopting your first site! </a:t>
            </a:r>
          </a:p>
        </p:txBody>
      </p:sp>
      <p:sp>
        <p:nvSpPr>
          <p:cNvPr id="12" name="Rectangle 11">
            <a:extLst>
              <a:ext uri="{FF2B5EF4-FFF2-40B4-BE49-F238E27FC236}">
                <a16:creationId xmlns:a16="http://schemas.microsoft.com/office/drawing/2014/main" id="{A6CAEE16-0841-43BD-8092-3DCBFC6BE63B}"/>
              </a:ext>
            </a:extLst>
          </p:cNvPr>
          <p:cNvSpPr/>
          <p:nvPr/>
        </p:nvSpPr>
        <p:spPr>
          <a:xfrm>
            <a:off x="208799" y="3324330"/>
            <a:ext cx="8720638" cy="331058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TextBox 12">
            <a:extLst>
              <a:ext uri="{FF2B5EF4-FFF2-40B4-BE49-F238E27FC236}">
                <a16:creationId xmlns:a16="http://schemas.microsoft.com/office/drawing/2014/main" id="{5B7AF57E-DE9E-4458-8B68-458DC7A78797}"/>
              </a:ext>
            </a:extLst>
          </p:cNvPr>
          <p:cNvSpPr txBox="1"/>
          <p:nvPr/>
        </p:nvSpPr>
        <p:spPr>
          <a:xfrm>
            <a:off x="435266" y="3321546"/>
            <a:ext cx="8267701" cy="2585323"/>
          </a:xfrm>
          <a:prstGeom prst="rect">
            <a:avLst/>
          </a:prstGeom>
          <a:noFill/>
          <a:ln>
            <a:noFill/>
          </a:ln>
        </p:spPr>
        <p:txBody>
          <a:bodyPr wrap="square" rtlCol="0">
            <a:spAutoFit/>
          </a:bodyPr>
          <a:lstStyle/>
          <a:p>
            <a:pPr marL="342900" indent="-342900">
              <a:buFont typeface="Arial" panose="020B0604020202020204" pitchFamily="34" charset="0"/>
              <a:buChar char="•"/>
            </a:pPr>
            <a:r>
              <a:rPr lang="en-US" sz="2100" b="1" dirty="0">
                <a:solidFill>
                  <a:schemeClr val="bg1"/>
                </a:solidFill>
              </a:rPr>
              <a:t>Don’t forget about field training</a:t>
            </a:r>
          </a:p>
          <a:p>
            <a:pPr marL="342900" indent="-342900">
              <a:buFont typeface="Arial" panose="020B0604020202020204" pitchFamily="34" charset="0"/>
              <a:buChar char="•"/>
            </a:pPr>
            <a:r>
              <a:rPr lang="en-US" sz="2100" b="1" dirty="0">
                <a:solidFill>
                  <a:schemeClr val="bg1"/>
                </a:solidFill>
              </a:rPr>
              <a:t>You will not receive database log in information until AFTER you have attended a field training AND passed a test</a:t>
            </a:r>
          </a:p>
          <a:p>
            <a:pPr marL="342900" indent="-342900">
              <a:buFont typeface="Arial" panose="020B0604020202020204" pitchFamily="34" charset="0"/>
              <a:buChar char="•"/>
            </a:pPr>
            <a:r>
              <a:rPr lang="en-US" sz="2100" b="1" dirty="0">
                <a:solidFill>
                  <a:schemeClr val="bg1"/>
                </a:solidFill>
              </a:rPr>
              <a:t>Write down your trainer’s contact information in the front of your handbook</a:t>
            </a:r>
          </a:p>
          <a:p>
            <a:pPr marL="342900" indent="-342900">
              <a:buFont typeface="Arial" panose="020B0604020202020204" pitchFamily="34" charset="0"/>
              <a:buChar char="•"/>
            </a:pPr>
            <a:r>
              <a:rPr lang="en-US" sz="2100" b="1" dirty="0">
                <a:solidFill>
                  <a:schemeClr val="bg1"/>
                </a:solidFill>
              </a:rPr>
              <a:t>Follow us on social media and sign up for the e-newsletter</a:t>
            </a:r>
          </a:p>
          <a:p>
            <a:pPr marL="342900" indent="-342900">
              <a:buFont typeface="Arial" panose="020B0604020202020204" pitchFamily="34" charset="0"/>
              <a:buChar char="•"/>
            </a:pPr>
            <a:r>
              <a:rPr lang="en-US" sz="2100" b="1" dirty="0">
                <a:solidFill>
                  <a:schemeClr val="bg1"/>
                </a:solidFill>
              </a:rPr>
              <a:t>Stay tuned for other workshops and events</a:t>
            </a:r>
          </a:p>
          <a:p>
            <a:endParaRPr lang="en-US" sz="1500" dirty="0"/>
          </a:p>
        </p:txBody>
      </p:sp>
      <p:pic>
        <p:nvPicPr>
          <p:cNvPr id="17" name="Picture 16" descr="A picture containing drawing&#10;&#10;Description automatically generated">
            <a:extLst>
              <a:ext uri="{FF2B5EF4-FFF2-40B4-BE49-F238E27FC236}">
                <a16:creationId xmlns:a16="http://schemas.microsoft.com/office/drawing/2014/main" id="{F7EF66A5-CD47-4A16-AE1E-6AEA4154D278}"/>
              </a:ext>
            </a:extLst>
          </p:cNvPr>
          <p:cNvPicPr>
            <a:picLocks noChangeAspect="1"/>
          </p:cNvPicPr>
          <p:nvPr/>
        </p:nvPicPr>
        <p:blipFill>
          <a:blip r:embed="rId4" cstate="print">
            <a:clrChange>
              <a:clrFrom>
                <a:srgbClr val="FFFFFF"/>
              </a:clrFrom>
              <a:clrTo>
                <a:srgbClr val="FFFFFF">
                  <a:alpha val="0"/>
                </a:srgbClr>
              </a:clrTo>
            </a:clrChange>
            <a:biLevel thresh="25000"/>
            <a:extLst>
              <a:ext uri="{28A0092B-C50C-407E-A947-70E740481C1C}">
                <a14:useLocalDpi xmlns:a14="http://schemas.microsoft.com/office/drawing/2010/main" val="0"/>
              </a:ext>
            </a:extLst>
          </a:blip>
          <a:stretch>
            <a:fillRect/>
          </a:stretch>
        </p:blipFill>
        <p:spPr>
          <a:xfrm>
            <a:off x="5556855" y="-15466"/>
            <a:ext cx="2780743" cy="2771576"/>
          </a:xfrm>
          <a:prstGeom prst="rect">
            <a:avLst/>
          </a:prstGeom>
        </p:spPr>
      </p:pic>
      <p:pic>
        <p:nvPicPr>
          <p:cNvPr id="15" name="Picture 14" descr="A picture containing drawing&#10;&#10;Description automatically generated">
            <a:extLst>
              <a:ext uri="{FF2B5EF4-FFF2-40B4-BE49-F238E27FC236}">
                <a16:creationId xmlns:a16="http://schemas.microsoft.com/office/drawing/2014/main" id="{0DD1C247-27D7-487E-B3A6-4E8298E97902}"/>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91078" y="-27875"/>
            <a:ext cx="2780743" cy="2771576"/>
          </a:xfrm>
          <a:prstGeom prst="rect">
            <a:avLst/>
          </a:prstGeom>
        </p:spPr>
      </p:pic>
    </p:spTree>
    <p:extLst>
      <p:ext uri="{BB962C8B-B14F-4D97-AF65-F5344CB8AC3E}">
        <p14:creationId xmlns:p14="http://schemas.microsoft.com/office/powerpoint/2010/main" val="3551505395"/>
      </p:ext>
    </p:extLst>
  </p:cSld>
  <p:clrMapOvr>
    <a:masterClrMapping/>
  </p:clrMapOvr>
</p:sld>
</file>

<file path=ppt/theme/theme1.xml><?xml version="1.0" encoding="utf-8"?>
<a:theme xmlns:a="http://schemas.openxmlformats.org/drawingml/2006/main" name="SC AAS Webinar Final">
  <a:themeElements>
    <a:clrScheme name="Custom 4">
      <a:dk1>
        <a:srgbClr val="EC6820"/>
      </a:dk1>
      <a:lt1>
        <a:sysClr val="window" lastClr="FFFFFF"/>
      </a:lt1>
      <a:dk2>
        <a:srgbClr val="073E87"/>
      </a:dk2>
      <a:lt2>
        <a:srgbClr val="00AEEF"/>
      </a:lt2>
      <a:accent1>
        <a:srgbClr val="006496"/>
      </a:accent1>
      <a:accent2>
        <a:srgbClr val="00AEEF"/>
      </a:accent2>
      <a:accent3>
        <a:srgbClr val="EC6820"/>
      </a:accent3>
      <a:accent4>
        <a:srgbClr val="EC6820"/>
      </a:accent4>
      <a:accent5>
        <a:srgbClr val="006496"/>
      </a:accent5>
      <a:accent6>
        <a:srgbClr val="006496"/>
      </a:accent6>
      <a:hlink>
        <a:srgbClr val="EC6820"/>
      </a:hlink>
      <a:folHlink>
        <a:srgbClr val="006496"/>
      </a:folHlink>
    </a:clrScheme>
    <a:fontScheme name="Custom 2">
      <a:majorFont>
        <a:latin typeface="Lato Black"/>
        <a:ea typeface=""/>
        <a:cs typeface=""/>
      </a:majorFont>
      <a:minorFont>
        <a:latin typeface="Lat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vert="horz" wrap="square" lIns="91440" tIns="45720" rIns="91440" bIns="45720" numCol="1" anchor="t" anchorCtr="0" compatLnSpc="1">
        <a:prstTxWarp prst="textNoShape">
          <a:avLst/>
        </a:prstTxWarp>
      </a:bodyPr>
      <a:lstStyle>
        <a:defPPr>
          <a:defRPr b="0" i="0" cap="all" dirty="0" smtClean="0">
            <a:solidFill>
              <a:srgbClr val="A1AC75"/>
            </a:solidFill>
            <a:latin typeface="Lato Light"/>
            <a:cs typeface="Lato Light"/>
          </a:defRPr>
        </a:defPPr>
      </a:lstStyle>
    </a:txDef>
  </a:objectDefaults>
  <a:extraClrSchemeLst/>
</a:theme>
</file>

<file path=ppt/theme/theme2.xml><?xml version="1.0" encoding="utf-8"?>
<a:theme xmlns:a="http://schemas.openxmlformats.org/drawingml/2006/main" name="AAS_PPTX Theme">
  <a:themeElements>
    <a:clrScheme name="Custom 4">
      <a:dk1>
        <a:srgbClr val="EC6820"/>
      </a:dk1>
      <a:lt1>
        <a:sysClr val="window" lastClr="FFFFFF"/>
      </a:lt1>
      <a:dk2>
        <a:srgbClr val="073E87"/>
      </a:dk2>
      <a:lt2>
        <a:srgbClr val="00AEEF"/>
      </a:lt2>
      <a:accent1>
        <a:srgbClr val="006496"/>
      </a:accent1>
      <a:accent2>
        <a:srgbClr val="00AEEF"/>
      </a:accent2>
      <a:accent3>
        <a:srgbClr val="EC6820"/>
      </a:accent3>
      <a:accent4>
        <a:srgbClr val="EC6820"/>
      </a:accent4>
      <a:accent5>
        <a:srgbClr val="006496"/>
      </a:accent5>
      <a:accent6>
        <a:srgbClr val="006496"/>
      </a:accent6>
      <a:hlink>
        <a:srgbClr val="EC6820"/>
      </a:hlink>
      <a:folHlink>
        <a:srgbClr val="006496"/>
      </a:folHlink>
    </a:clrScheme>
    <a:fontScheme name="Custom 2">
      <a:majorFont>
        <a:latin typeface="Lato Black"/>
        <a:ea typeface=""/>
        <a:cs typeface=""/>
      </a:majorFont>
      <a:minorFont>
        <a:latin typeface="Lat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vert="horz" wrap="square" lIns="91440" tIns="45720" rIns="91440" bIns="45720" numCol="1" anchor="t" anchorCtr="0" compatLnSpc="1">
        <a:prstTxWarp prst="textNoShape">
          <a:avLst/>
        </a:prstTxWarp>
      </a:bodyPr>
      <a:lstStyle>
        <a:defPPr>
          <a:defRPr b="0" i="0" cap="all" dirty="0" smtClean="0">
            <a:solidFill>
              <a:srgbClr val="A1AC75"/>
            </a:solidFill>
            <a:latin typeface="Lato Light"/>
            <a:cs typeface="Lato Light"/>
          </a:defRPr>
        </a:defPPr>
      </a:lstStyle>
    </a:txDef>
  </a:objectDefaults>
  <a:extraClrSchemeLst/>
</a:theme>
</file>

<file path=ppt/theme/theme3.xml><?xml version="1.0" encoding="utf-8"?>
<a:theme xmlns:a="http://schemas.openxmlformats.org/drawingml/2006/main" name="1_SC AAS Webinar Final">
  <a:themeElements>
    <a:clrScheme name="Custom 4">
      <a:dk1>
        <a:srgbClr val="EC6820"/>
      </a:dk1>
      <a:lt1>
        <a:sysClr val="window" lastClr="FFFFFF"/>
      </a:lt1>
      <a:dk2>
        <a:srgbClr val="073E87"/>
      </a:dk2>
      <a:lt2>
        <a:srgbClr val="00AEEF"/>
      </a:lt2>
      <a:accent1>
        <a:srgbClr val="006496"/>
      </a:accent1>
      <a:accent2>
        <a:srgbClr val="00AEEF"/>
      </a:accent2>
      <a:accent3>
        <a:srgbClr val="EC6820"/>
      </a:accent3>
      <a:accent4>
        <a:srgbClr val="EC6820"/>
      </a:accent4>
      <a:accent5>
        <a:srgbClr val="006496"/>
      </a:accent5>
      <a:accent6>
        <a:srgbClr val="006496"/>
      </a:accent6>
      <a:hlink>
        <a:srgbClr val="EC6820"/>
      </a:hlink>
      <a:folHlink>
        <a:srgbClr val="006496"/>
      </a:folHlink>
    </a:clrScheme>
    <a:fontScheme name="Custom 2">
      <a:majorFont>
        <a:latin typeface="Lato Black"/>
        <a:ea typeface=""/>
        <a:cs typeface=""/>
      </a:majorFont>
      <a:minorFont>
        <a:latin typeface="Lat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vert="horz" wrap="square" lIns="91440" tIns="45720" rIns="91440" bIns="45720" numCol="1" anchor="t" anchorCtr="0" compatLnSpc="1">
        <a:prstTxWarp prst="textNoShape">
          <a:avLst/>
        </a:prstTxWarp>
      </a:bodyPr>
      <a:lstStyle>
        <a:defPPr>
          <a:defRPr b="0" i="0" cap="all" dirty="0" smtClean="0">
            <a:solidFill>
              <a:srgbClr val="A1AC75"/>
            </a:solidFill>
            <a:latin typeface="Lato Light"/>
            <a:cs typeface="Lato Light"/>
          </a:defRPr>
        </a:defPPr>
      </a:lstStyle>
    </a:txDef>
  </a:objectDefaults>
  <a:extraClrSchemeLst/>
</a:theme>
</file>

<file path=ppt/theme/theme4.xml><?xml version="1.0" encoding="utf-8"?>
<a:theme xmlns:a="http://schemas.openxmlformats.org/drawingml/2006/main" name="2_SC AAS Webinar Final">
  <a:themeElements>
    <a:clrScheme name="Custom 4">
      <a:dk1>
        <a:srgbClr val="EC6820"/>
      </a:dk1>
      <a:lt1>
        <a:sysClr val="window" lastClr="FFFFFF"/>
      </a:lt1>
      <a:dk2>
        <a:srgbClr val="073E87"/>
      </a:dk2>
      <a:lt2>
        <a:srgbClr val="00AEEF"/>
      </a:lt2>
      <a:accent1>
        <a:srgbClr val="006496"/>
      </a:accent1>
      <a:accent2>
        <a:srgbClr val="00AEEF"/>
      </a:accent2>
      <a:accent3>
        <a:srgbClr val="EC6820"/>
      </a:accent3>
      <a:accent4>
        <a:srgbClr val="EC6820"/>
      </a:accent4>
      <a:accent5>
        <a:srgbClr val="006496"/>
      </a:accent5>
      <a:accent6>
        <a:srgbClr val="006496"/>
      </a:accent6>
      <a:hlink>
        <a:srgbClr val="EC6820"/>
      </a:hlink>
      <a:folHlink>
        <a:srgbClr val="006496"/>
      </a:folHlink>
    </a:clrScheme>
    <a:fontScheme name="Custom 2">
      <a:majorFont>
        <a:latin typeface="Lato Black"/>
        <a:ea typeface=""/>
        <a:cs typeface=""/>
      </a:majorFont>
      <a:minorFont>
        <a:latin typeface="Lat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vert="horz" wrap="square" lIns="91440" tIns="45720" rIns="91440" bIns="45720" numCol="1" anchor="t" anchorCtr="0" compatLnSpc="1">
        <a:prstTxWarp prst="textNoShape">
          <a:avLst/>
        </a:prstTxWarp>
      </a:bodyPr>
      <a:lstStyle>
        <a:defPPr>
          <a:defRPr b="0" i="0" cap="all" dirty="0" smtClean="0">
            <a:solidFill>
              <a:srgbClr val="A1AC75"/>
            </a:solidFill>
            <a:latin typeface="Lato Light"/>
            <a:cs typeface="Lato Light"/>
          </a:defRPr>
        </a:defPPr>
      </a:lstStyle>
    </a:tx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9D634E65A41064BA3C6D512CA630A68" ma:contentTypeVersion="15" ma:contentTypeDescription="Create a new document." ma:contentTypeScope="" ma:versionID="9a70fb75de181490b8c9d1e87428195f">
  <xsd:schema xmlns:xsd="http://www.w3.org/2001/XMLSchema" xmlns:xs="http://www.w3.org/2001/XMLSchema" xmlns:p="http://schemas.microsoft.com/office/2006/metadata/properties" xmlns:ns2="0093c170-db1f-4f1f-a19b-31789882242d" xmlns:ns3="1abd73ea-11c1-4c1b-916e-1f43826d3246" targetNamespace="http://schemas.microsoft.com/office/2006/metadata/properties" ma:root="true" ma:fieldsID="88bdde4e939b5dfa0459ee10ffd37391" ns2:_="" ns3:_="">
    <xsd:import namespace="0093c170-db1f-4f1f-a19b-31789882242d"/>
    <xsd:import namespace="1abd73ea-11c1-4c1b-916e-1f43826d3246"/>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SearchProperties" minOccurs="0"/>
                <xsd:element ref="ns2:MediaServiceGenerationTime" minOccurs="0"/>
                <xsd:element ref="ns2:MediaServiceEventHashCode" minOccurs="0"/>
                <xsd:element ref="ns2:MediaLengthInSeconds" minOccurs="0"/>
                <xsd:element ref="ns2:MediaServiceDateTaken"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093c170-db1f-4f1f-a19b-31789882242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bb12bb8a-e8fb-479d-bf4c-54ca60cd303e"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abd73ea-11c1-4c1b-916e-1f43826d3246"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94cc1dc1-ccd2-4257-9e76-3a139b47d2f6}" ma:internalName="TaxCatchAll" ma:showField="CatchAllData" ma:web="1abd73ea-11c1-4c1b-916e-1f43826d324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1abd73ea-11c1-4c1b-916e-1f43826d3246" xsi:nil="true"/>
    <lcf76f155ced4ddcb4097134ff3c332f xmlns="0093c170-db1f-4f1f-a19b-31789882242d">
      <Terms xmlns="http://schemas.microsoft.com/office/infopath/2007/PartnerControls"/>
    </lcf76f155ced4ddcb4097134ff3c332f>
    <SharedWithUsers xmlns="1abd73ea-11c1-4c1b-916e-1f43826d3246">
      <UserInfo>
        <DisplayName>Yon, Katherine</DisplayName>
        <AccountId>30</AccountId>
        <AccountType/>
      </UserInfo>
      <UserInfo>
        <DisplayName>Ley, Amanda</DisplayName>
        <AccountId>28</AccountId>
        <AccountType/>
      </UserInfo>
    </SharedWithUsers>
  </documentManagement>
</p:properties>
</file>

<file path=customXml/itemProps1.xml><?xml version="1.0" encoding="utf-8"?>
<ds:datastoreItem xmlns:ds="http://schemas.openxmlformats.org/officeDocument/2006/customXml" ds:itemID="{37108F90-A9C2-428B-99A5-C38F707CA3A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093c170-db1f-4f1f-a19b-31789882242d"/>
    <ds:schemaRef ds:uri="1abd73ea-11c1-4c1b-916e-1f43826d324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BC13A41-CB8E-4347-BE08-36F74E025A6A}">
  <ds:schemaRefs>
    <ds:schemaRef ds:uri="http://schemas.microsoft.com/sharepoint/v3/contenttype/forms"/>
  </ds:schemaRefs>
</ds:datastoreItem>
</file>

<file path=customXml/itemProps3.xml><?xml version="1.0" encoding="utf-8"?>
<ds:datastoreItem xmlns:ds="http://schemas.openxmlformats.org/officeDocument/2006/customXml" ds:itemID="{4DA50F96-243C-4E9B-9E39-8EB296A824EA}">
  <ds:schemaRefs>
    <ds:schemaRef ds:uri="http://purl.org/dc/terms/"/>
    <ds:schemaRef ds:uri="http://purl.org/dc/elements/1.1/"/>
    <ds:schemaRef ds:uri="0093c170-db1f-4f1f-a19b-31789882242d"/>
    <ds:schemaRef ds:uri="http://schemas.microsoft.com/office/infopath/2007/PartnerControls"/>
    <ds:schemaRef ds:uri="http://www.w3.org/XML/1998/namespace"/>
    <ds:schemaRef ds:uri="http://schemas.microsoft.com/office/2006/documentManagement/types"/>
    <ds:schemaRef ds:uri="http://schemas.openxmlformats.org/package/2006/metadata/core-properties"/>
    <ds:schemaRef ds:uri="1abd73ea-11c1-4c1b-916e-1f43826d3246"/>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AAS_PPTX Template</Template>
  <TotalTime>7344</TotalTime>
  <Words>6448</Words>
  <Application>Microsoft Office PowerPoint</Application>
  <PresentationFormat>On-screen Show (4:3)</PresentationFormat>
  <Paragraphs>696</Paragraphs>
  <Slides>94</Slides>
  <Notes>90</Notes>
  <HiddenSlides>0</HiddenSlides>
  <MMClips>11</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94</vt:i4>
      </vt:variant>
    </vt:vector>
  </HeadingPairs>
  <TitlesOfParts>
    <vt:vector size="110" baseType="lpstr">
      <vt:lpstr>Arial</vt:lpstr>
      <vt:lpstr>Arial Black</vt:lpstr>
      <vt:lpstr>Calibri</vt:lpstr>
      <vt:lpstr>Futura</vt:lpstr>
      <vt:lpstr>Gotham Medium</vt:lpstr>
      <vt:lpstr>Lato</vt:lpstr>
      <vt:lpstr>Lato Black</vt:lpstr>
      <vt:lpstr>Lato Light</vt:lpstr>
      <vt:lpstr>PT Sans Narrow</vt:lpstr>
      <vt:lpstr>Times New Roman</vt:lpstr>
      <vt:lpstr>Wingdings</vt:lpstr>
      <vt:lpstr>YouTube Noto</vt:lpstr>
      <vt:lpstr>SC AAS Webinar Final</vt:lpstr>
      <vt:lpstr>AAS_PPTX Theme</vt:lpstr>
      <vt:lpstr>1_SC AAS Webinar Final</vt:lpstr>
      <vt:lpstr>2_SC AAS Webinar Final</vt:lpstr>
      <vt:lpstr>PowerPoint Presentation</vt:lpstr>
      <vt:lpstr>South Carolina Adopt-a-Stream Macroinvertebrate Monitoring </vt:lpstr>
      <vt:lpstr>SC AAS INTRODUCTION</vt:lpstr>
      <vt:lpstr>THE SC AAS PROGRAM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EMERGENCY HOTLINE</vt:lpstr>
      <vt:lpstr>PowerPoint Presentation</vt:lpstr>
      <vt:lpstr>PowerPoint Presentation</vt:lpstr>
    </vt:vector>
  </TitlesOfParts>
  <Company>Clemson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 AAS macroinvertebrate training</dc:title>
  <dc:creator>Skipper, Karin</dc:creator>
  <cp:lastModifiedBy>Yon, Katherine</cp:lastModifiedBy>
  <cp:revision>310</cp:revision>
  <cp:lastPrinted>2019-01-02T15:43:04Z</cp:lastPrinted>
  <dcterms:created xsi:type="dcterms:W3CDTF">2017-05-19T12:46:59Z</dcterms:created>
  <dcterms:modified xsi:type="dcterms:W3CDTF">2024-05-07T15:22:09Z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0x010100D9D634E65A41064BA3C6D512CA630A68</vt:lpwstr>
  </property>
  <property fmtid="{D5CDD505-2E9C-101B-9397-08002B2CF9AE}" pid="3" name="MediaServiceImageTags">
    <vt:lpwstr/>
  </property>
</Properties>
</file>